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8.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notesSlides/notesSlide9.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10.xml" ContentType="application/vnd.openxmlformats-officedocument.presentationml.notesSlide+xml"/>
  <Override PartName="/ppt/ink/ink43.xml" ContentType="application/inkml+xml"/>
  <Override PartName="/ppt/notesSlides/notesSlide11.xml" ContentType="application/vnd.openxmlformats-officedocument.presentationml.notesSlide+xml"/>
  <Override PartName="/ppt/ink/ink4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4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46.xml" ContentType="application/inkml+xml"/>
  <Override PartName="/ppt/notesSlides/notesSlide17.xml" ContentType="application/vnd.openxmlformats-officedocument.presentationml.notesSlide+xml"/>
  <Override PartName="/ppt/ink/ink47.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48.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98"/>
  </p:notesMasterIdLst>
  <p:sldIdLst>
    <p:sldId id="428" r:id="rId3"/>
    <p:sldId id="431" r:id="rId4"/>
    <p:sldId id="466" r:id="rId5"/>
    <p:sldId id="435" r:id="rId6"/>
    <p:sldId id="436" r:id="rId7"/>
    <p:sldId id="467" r:id="rId8"/>
    <p:sldId id="519" r:id="rId9"/>
    <p:sldId id="520" r:id="rId10"/>
    <p:sldId id="521" r:id="rId11"/>
    <p:sldId id="468" r:id="rId12"/>
    <p:sldId id="469" r:id="rId13"/>
    <p:sldId id="496" r:id="rId14"/>
    <p:sldId id="497" r:id="rId15"/>
    <p:sldId id="492" r:id="rId16"/>
    <p:sldId id="498" r:id="rId17"/>
    <p:sldId id="513" r:id="rId18"/>
    <p:sldId id="499" r:id="rId19"/>
    <p:sldId id="500" r:id="rId20"/>
    <p:sldId id="501" r:id="rId21"/>
    <p:sldId id="502" r:id="rId22"/>
    <p:sldId id="503" r:id="rId23"/>
    <p:sldId id="504" r:id="rId24"/>
    <p:sldId id="505" r:id="rId25"/>
    <p:sldId id="506" r:id="rId26"/>
    <p:sldId id="507" r:id="rId27"/>
    <p:sldId id="508" r:id="rId28"/>
    <p:sldId id="509" r:id="rId29"/>
    <p:sldId id="510" r:id="rId30"/>
    <p:sldId id="511" r:id="rId31"/>
    <p:sldId id="512" r:id="rId32"/>
    <p:sldId id="456" r:id="rId33"/>
    <p:sldId id="457" r:id="rId34"/>
    <p:sldId id="542" r:id="rId35"/>
    <p:sldId id="543" r:id="rId36"/>
    <p:sldId id="522" r:id="rId37"/>
    <p:sldId id="538" r:id="rId38"/>
    <p:sldId id="537" r:id="rId39"/>
    <p:sldId id="526" r:id="rId40"/>
    <p:sldId id="544" r:id="rId41"/>
    <p:sldId id="545" r:id="rId42"/>
    <p:sldId id="546" r:id="rId43"/>
    <p:sldId id="547" r:id="rId44"/>
    <p:sldId id="548" r:id="rId45"/>
    <p:sldId id="549" r:id="rId46"/>
    <p:sldId id="550" r:id="rId47"/>
    <p:sldId id="551" r:id="rId48"/>
    <p:sldId id="552" r:id="rId49"/>
    <p:sldId id="473" r:id="rId50"/>
    <p:sldId id="518" r:id="rId51"/>
    <p:sldId id="576" r:id="rId52"/>
    <p:sldId id="553" r:id="rId53"/>
    <p:sldId id="554" r:id="rId54"/>
    <p:sldId id="561" r:id="rId55"/>
    <p:sldId id="562" r:id="rId56"/>
    <p:sldId id="563" r:id="rId57"/>
    <p:sldId id="564" r:id="rId58"/>
    <p:sldId id="555" r:id="rId59"/>
    <p:sldId id="556" r:id="rId60"/>
    <p:sldId id="557" r:id="rId61"/>
    <p:sldId id="577" r:id="rId62"/>
    <p:sldId id="560" r:id="rId63"/>
    <p:sldId id="565" r:id="rId64"/>
    <p:sldId id="566" r:id="rId65"/>
    <p:sldId id="567" r:id="rId66"/>
    <p:sldId id="568" r:id="rId67"/>
    <p:sldId id="569" r:id="rId68"/>
    <p:sldId id="570" r:id="rId69"/>
    <p:sldId id="571" r:id="rId70"/>
    <p:sldId id="572" r:id="rId71"/>
    <p:sldId id="573" r:id="rId72"/>
    <p:sldId id="575" r:id="rId73"/>
    <p:sldId id="574" r:id="rId74"/>
    <p:sldId id="458" r:id="rId75"/>
    <p:sldId id="459" r:id="rId76"/>
    <p:sldId id="612" r:id="rId77"/>
    <p:sldId id="608" r:id="rId78"/>
    <p:sldId id="610" r:id="rId79"/>
    <p:sldId id="632" r:id="rId80"/>
    <p:sldId id="633" r:id="rId81"/>
    <p:sldId id="635" r:id="rId82"/>
    <p:sldId id="630" r:id="rId83"/>
    <p:sldId id="631" r:id="rId84"/>
    <p:sldId id="607" r:id="rId85"/>
    <p:sldId id="609" r:id="rId86"/>
    <p:sldId id="603" r:id="rId87"/>
    <p:sldId id="624" r:id="rId88"/>
    <p:sldId id="625" r:id="rId89"/>
    <p:sldId id="614" r:id="rId90"/>
    <p:sldId id="634" r:id="rId91"/>
    <p:sldId id="605" r:id="rId92"/>
    <p:sldId id="615" r:id="rId93"/>
    <p:sldId id="626" r:id="rId94"/>
    <p:sldId id="627" r:id="rId95"/>
    <p:sldId id="539" r:id="rId96"/>
    <p:sldId id="541" r:id="rId97"/>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ECFF"/>
    <a:srgbClr val="CC33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96247" autoAdjust="0"/>
  </p:normalViewPr>
  <p:slideViewPr>
    <p:cSldViewPr showGuides="1">
      <p:cViewPr varScale="1">
        <p:scale>
          <a:sx n="111" d="100"/>
          <a:sy n="111" d="100"/>
        </p:scale>
        <p:origin x="1800" y="96"/>
      </p:cViewPr>
      <p:guideLst>
        <p:guide orient="horz" pos="2148"/>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06:50.858"/>
    </inkml:context>
    <inkml:brush xml:id="br0">
      <inkml:brushProperty name="width" value="0.035" units="cm"/>
      <inkml:brushProperty name="height" value="0.035" units="cm"/>
      <inkml:brushProperty name="color" value="#E71224"/>
    </inkml:brush>
  </inkml:definitions>
  <inkml:trace contextRef="#ctx0" brushRef="#br0">1394 1457 3524 0 0,'4'35'2272'0'0,"11"44"0"0"0,-13-68-1858 0 0,1-1 0 0 0,0 0 0 0 0,1 0 0 0 0,0-1 1 0 0,0 1-1 0 0,1-1 0 0 0,1 0 0 0 0,9 13 0 0 0,-13-20-303 0 0,-1 0 1 0 0,1 0-1 0 0,-1-1 0 0 0,1 1 0 0 0,0-1 1 0 0,0 0-1 0 0,-1 1 0 0 0,1-1 0 0 0,0 0 1 0 0,0 0-1 0 0,3 1 0 0 0,1 1 146 0 0,-4-2-186 0 0,0 0 1 0 0,0 0-1 0 0,0 0 1 0 0,0 0-1 0 0,1 0 1 0 0,-1 0 0 0 0,0-1-1 0 0,0 1 1 0 0,0-1-1 0 0,1 1 1 0 0,-1-1-1 0 0,0 0 1 0 0,1 0-1 0 0,-1 0 1 0 0,0 0 0 0 0,1-1-1 0 0,2 1 1 0 0,2-1 133 0 0,2-1-37 0 0,0 1 1 0 0,0-1-1 0 0,0 0 0 0 0,0-1 1 0 0,0 0-1 0 0,0 0 0 0 0,-1-1 1 0 0,0 0-1 0 0,15-10 0 0 0,1-3 288 0 0,38-34 0 0 0,-15 5-251 0 0,-2-2 1 0 0,-3-2-1 0 0,-1-2 1 0 0,-3-1-1 0 0,-2-2 1 0 0,-3-2-1 0 0,-2 0 1 0 0,-3-3-1 0 0,-2 0 0 0 0,-3-1 1 0 0,-3-2-1 0 0,-3 0 1 0 0,13-81-1 0 0,-24 102-166 0 0,-1-1 0 0 0,-2 0 0 0 0,-2 0 0 0 0,-1 0 0 0 0,-14-84 0 0 0,11 108-25 0 0,-1 1 0 0 0,-1-1-1 0 0,-1 1 1 0 0,-1 1 0 0 0,0-1 0 0 0,-1 1 0 0 0,-1 0 0 0 0,-1 1 0 0 0,0 0 0 0 0,-1 1 0 0 0,0 0 0 0 0,-2 0 0 0 0,1 1-1 0 0,-2 1 1 0 0,-28-22 0 0 0,19 21-17 0 0,0 1-1 0 0,-1 1 1 0 0,0 1-1 0 0,-1 1 1 0 0,0 1-1 0 0,-1 2 1 0 0,0 0-1 0 0,0 2 1 0 0,0 0-1 0 0,-32 0 1 0 0,-21 2-21 0 0,1 4 0 0 0,-92 12 1 0 0,67-2 0 0 0,1 5 0 0 0,0 4 0 0 0,2 4-1 0 0,0 5 1 0 0,-147 65 0 0 0,197-70 4 0 0,0 3 0 0 0,2 2 0 0 0,1 2 0 0 0,-82 71 0 0 0,100-74 13 0 0,0 1 1 0 0,3 1 0 0 0,0 1-1 0 0,2 2 1 0 0,1 0-1 0 0,2 2 1 0 0,-27 59 0 0 0,32-54 7 0 0,2 1 1 0 0,2 0-1 0 0,2 1 1 0 0,1 0 0 0 0,3 1-1 0 0,1-1 1 0 0,2 1-1 0 0,2 0 1 0 0,2 0 0 0 0,9 60-1 0 0,-4-63 1 0 0,1 0-1 0 0,3-1 0 0 0,1 0 1 0 0,1-1-1 0 0,3 0 1 0 0,1-1-1 0 0,1 0 0 0 0,2-2 1 0 0,2 0-1 0 0,1-1 0 0 0,31 36 1 0 0,-34-50-249 0 0,1 0 0 0 0,1-1 0 0 0,0-1 0 0 0,2-1 0 0 0,0-1 0 0 0,0-1 0 0 0,2-1 0 0 0,0-2 0 0 0,0 0 0 0 0,1-1 0 0 0,0-2 0 0 0,1 0 0 0 0,0-2 0 0 0,0-1 1 0 0,1-2-1 0 0,0 0 0 0 0,49-1 0 0 0,-30-4-368 0 0,0-3 0 0 0,0-1 0 0 0,-1-3 0 0 0,0-1 0 0 0,0-3 1 0 0,-1-2-1 0 0,0-1 0 0 0,-1-3 0 0 0,77-43 0 0 0,23-27-2511 0 0,-5-15-234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24.566"/>
    </inkml:context>
    <inkml:brush xml:id="br0">
      <inkml:brushProperty name="width" value="0.035" units="cm"/>
      <inkml:brushProperty name="height" value="0.035" units="cm"/>
      <inkml:brushProperty name="color" value="#E71224"/>
    </inkml:brush>
  </inkml:definitions>
  <inkml:trace contextRef="#ctx0" brushRef="#br0">180 55 4968 0 0,'0'0'1595'0'0,"-3"4"-214"0"0,-21 44 119 0 0,1 0 0 0 0,3 2 0 0 0,-20 77-1 0 0,18-58-861 0 0,10-28-305 0 0,1 1 0 0 0,-10 72 0 0 0,19-95-247 0 0,1 1-1 0 0,1 0 0 0 0,0-1 1 0 0,1 1-1 0 0,2 0 1 0 0,0-1-1 0 0,1 1 0 0 0,7 20 1 0 0,-10-34-93 0 0,1-1 0 0 0,0 1 0 0 0,0-1-1 0 0,0 0 1 0 0,1 0 0 0 0,0 0 0 0 0,0 0 0 0 0,0-1 0 0 0,1 1 0 0 0,-1-1 0 0 0,1 0 0 0 0,0 0 0 0 0,0 0-1 0 0,0 0 1 0 0,1-1 0 0 0,0 0 0 0 0,-1 0 0 0 0,1 0 0 0 0,0 0 0 0 0,0-1 0 0 0,1 0 0 0 0,-1 0 0 0 0,0 0 0 0 0,1 0-1 0 0,-1-1 1 0 0,1 0 0 0 0,-1-1 0 0 0,1 1 0 0 0,0-1 0 0 0,-1 0 0 0 0,1 0 0 0 0,0 0 0 0 0,-1-1 0 0 0,1 0-1 0 0,-1 0 1 0 0,8-3 0 0 0,11-4-269 0 0,0-1 0 0 0,-1-1 0 0 0,0-1-1 0 0,-1-1 1 0 0,0-1 0 0 0,35-27 0 0 0,-5-1-671 0 0,-2-1 0 0 0,54-61 0 0 0,-79 75 532 0 0,-1-1 1 0 0,-1-1-1 0 0,-2-1 1 0 0,-1 0-1 0 0,21-49 1 0 0,-35 66 384 0 0,-1-1 1 0 0,-1 0 0 0 0,-1 0-1 0 0,0-1 1 0 0,-1 1 0 0 0,-1-1-1 0 0,0 1 1 0 0,-1-1 0 0 0,-1 1-1 0 0,0-1 1 0 0,-1 1 0 0 0,-1-1-1 0 0,0 1 1 0 0,-1 0 0 0 0,-1 0-1 0 0,0 0 1 0 0,-1 1 0 0 0,0 0-1 0 0,-13-19 1 0 0,16 28 196 0 0,-1 0 0 0 0,0 0 0 0 0,-1 1 0 0 0,1 0 0 0 0,-1 0 0 0 0,0 0 0 0 0,0 0 0 0 0,0 1 0 0 0,-9-5 0 0 0,14 8-160 0 0,-4-3 514 0 0,-2 7 112 0 0,-4 3-376 0 0,0 1 0 0 0,1 0 0 0 0,0 1 0 0 0,1-1 0 0 0,0 2 0 0 0,1-1 0 0 0,0 1 0 0 0,0 0 0 0 0,1 1 0 0 0,0-1 0 0 0,1 1 0 0 0,0 1 0 0 0,-4 13 0 0 0,-1 5 198 0 0,1 0 0 0 0,2 1 0 0 0,0 0 1 0 0,-1 39-1 0 0,7-56-378 0 0,1 0-1 0 0,1 1 1 0 0,0-1-1 0 0,1 1 1 0 0,0-1 0 0 0,1 0-1 0 0,1 0 1 0 0,0 0 0 0 0,1-1-1 0 0,0 0 1 0 0,1 1 0 0 0,1-2-1 0 0,0 1 1 0 0,1-1-1 0 0,0 0 1 0 0,1-1 0 0 0,0 1-1 0 0,20 16 1 0 0,-17-16-504 0 0,1-2 1 0 0,1 0-1 0 0,0-1 0 0 0,0 0 1 0 0,1-1-1 0 0,29 12 0 0 0,-28-14-746 0 0,0-2 0 0 0,0 1 0 0 0,1-2 0 0 0,-1 0 0 0 0,1-1 0 0 0,0-1 0 0 0,17 0 0 0 0,9-4-1427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25.878"/>
    </inkml:context>
    <inkml:brush xml:id="br0">
      <inkml:brushProperty name="width" value="0.035" units="cm"/>
      <inkml:brushProperty name="height" value="0.035" units="cm"/>
      <inkml:brushProperty name="color" value="#E71224"/>
    </inkml:brush>
  </inkml:definitions>
  <inkml:trace contextRef="#ctx0" brushRef="#br0">1 305 3412 0 0,'0'0'2917'0'0,"7"1"-1795"0"0,39 3 566 0 0,0-1-1 0 0,69-6 1 0 0,102-19 731 0 0,-85 7-1435 0 0,200-16 621 0 0,347 12 1 0 0,-456 18-1262 0 0,1-9-1 0 0,434-78 1 0 0,-227 17-157 0 0,-275 47-218 0 0,-72 14-2065 0 0,-78 9 840 0 0,-20-14-9226 0 0,11 12 7429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26.846"/>
    </inkml:context>
    <inkml:brush xml:id="br0">
      <inkml:brushProperty name="width" value="0.035" units="cm"/>
      <inkml:brushProperty name="height" value="0.035" units="cm"/>
      <inkml:brushProperty name="color" value="#E71224"/>
    </inkml:brush>
  </inkml:definitions>
  <inkml:trace contextRef="#ctx0" brushRef="#br0">1843 1861 4064 0 0,'6'6'634'0'0,"-5"-4"-487"0"0,1 0 1 0 0,-1 0-1 0 0,1 0 1 0 0,0 0-1 0 0,0-1 1 0 0,0 1-1 0 0,0-1 0 0 0,0 1 1 0 0,0-1-1 0 0,0 0 1 0 0,0 1-1 0 0,1-1 1 0 0,-1 0-1 0 0,0 0 0 0 0,1-1 1 0 0,-1 1-1 0 0,1-1 1 0 0,-1 1-1 0 0,1-1 1 0 0,-1 0-1 0 0,4 1 0 0 0,2-3-23 0 0,-1 1-1 0 0,1-1 0 0 0,-1-1 0 0 0,0 1 0 0 0,0-1 1 0 0,0-1-1 0 0,0 1 0 0 0,-1-1 0 0 0,0 0 0 0 0,1 0 0 0 0,-1-1 1 0 0,-1 0-1 0 0,1 0 0 0 0,-1 0 0 0 0,0-1 0 0 0,8-10 1 0 0,17-27 105 0 0,-3-1 1 0 0,-1-2 0 0 0,-2 0 0 0 0,-3-1 0 0 0,-1-1-1 0 0,-3-1 1 0 0,-1-1 0 0 0,-3-1 0 0 0,-2 0-1 0 0,-3 0 1 0 0,3-53 0 0 0,-7 35-116 0 0,-3 1 1 0 0,-3-1-1 0 0,-3 1 0 0 0,-3 0 0 0 0,-3 0 1 0 0,-3 1-1 0 0,-45-128 0 0 0,43 151-91 0 0,-3 2 0 0 0,-1 0-1 0 0,-2 2 1 0 0,-2 0-1 0 0,-2 1 1 0 0,-42-49 0 0 0,53 71 2 0 0,-1 1 0 0 0,-1 0 0 0 0,0 1 0 0 0,-1 1 1 0 0,0 1-1 0 0,-1 1 0 0 0,-1 0 0 0 0,0 1 0 0 0,-1 1 0 0 0,0 1 1 0 0,0 1-1 0 0,-1 1 0 0 0,1 1 0 0 0,-46-7 0 0 0,33 11-15 0 0,0 1 1 0 0,0 2-1 0 0,0 2 0 0 0,0 1 0 0 0,0 1 0 0 0,1 2 0 0 0,0 1 0 0 0,0 2 1 0 0,1 1-1 0 0,-31 15 0 0 0,-7 8-1 0 0,1 4 0 0 0,2 2 0 0 0,-74 59 0 0 0,53-30 99 0 0,4 5 0 0 0,2 2-1 0 0,4 5 1 0 0,3 2 0 0 0,4 4 0 0 0,5 3 0 0 0,-95 166 0 0 0,133-203 13 0 0,3 0-1 0 0,2 2 1 0 0,3 1-1 0 0,2 1 1 0 0,2 0-1 0 0,3 1 1 0 0,-6 71-1 0 0,15-94-72 0 0,2 0-1 0 0,2 0 1 0 0,1 0-1 0 0,2 0 1 0 0,1 0 0 0 0,2 0-1 0 0,1-1 1 0 0,2 0-1 0 0,1 0 1 0 0,2-1-1 0 0,1-1 1 0 0,2 0 0 0 0,23 38-1 0 0,-26-52-57 0 0,2 1 1 0 0,0-2-1 0 0,1 0 0 0 0,1-1 0 0 0,0 0 1 0 0,1-2-1 0 0,1 1 0 0 0,0-2 0 0 0,1-1 1 0 0,1 0-1 0 0,0-2 0 0 0,0 0 0 0 0,1-1 1 0 0,0-1-1 0 0,0-1 0 0 0,1 0 0 0 0,0-2 1 0 0,42 4-1 0 0,-23-6-404 0 0,0-2 0 0 0,0-2 0 0 0,0-1-1 0 0,0-3 1 0 0,0-1 0 0 0,-1-2 0 0 0,0-1 0 0 0,-1-3 0 0 0,71-29 0 0 0,-9-8-2662 0 0,155-99 0 0 0,-81 26 98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4.411"/>
    </inkml:context>
    <inkml:brush xml:id="br0">
      <inkml:brushProperty name="width" value="0.035" units="cm"/>
      <inkml:brushProperty name="height" value="0.035" units="cm"/>
      <inkml:brushProperty name="color" value="#E71224"/>
    </inkml:brush>
  </inkml:definitions>
  <inkml:trace contextRef="#ctx0" brushRef="#br0">144 1 5012 0 0,'-11'24'8346'0'0,"-48"117"-6082"0"0,50-114-1997 0 0,-38 130 758 0 0,41-133-909 0 0,2 0 1 0 0,0 0-1 0 0,2 0 0 0 0,0 40 1 0 0,2-61-181 0 0,1 0 1 0 0,-1 0-1 0 0,0 0 1 0 0,1 0-1 0 0,-1-1 1 0 0,1 1-1 0 0,0 0 1 0 0,0 0-1 0 0,0 0 1 0 0,0 0-1 0 0,1-1 1 0 0,-1 1-1 0 0,1-1 1 0 0,-1 1-1 0 0,1-1 1 0 0,0 1-1 0 0,0-1 1 0 0,0 0-1 0 0,0 0 1 0 0,5 3-1 0 0,-7-5 26 0 0,0 0-1 0 0,0 1 1 0 0,0-1 0 0 0,1 0-1 0 0,-1 0 1 0 0,0 0-1 0 0,1 0 1 0 0,-1 0 0 0 0,0 0-1 0 0,0 1 1 0 0,1-1-1 0 0,-1 0 1 0 0,0 0 0 0 0,1 0-1 0 0,-1 0 1 0 0,0 0-1 0 0,0 0 1 0 0,1 0 0 0 0,-1 0-1 0 0,0 0 1 0 0,1 0-1 0 0,-1 0 1 0 0,0-1 0 0 0,0 1-1 0 0,1 0 1 0 0,-1 0-1 0 0,0 0 1 0 0,1 0 0 0 0,-1 0-1 0 0,0 0 1 0 0,0-1-1 0 0,0 1 1 0 0,1 0 0 0 0,-1 0-1 0 0,0 0 1 0 0,1-1-1 0 0,7-5-1016 0 0,1-1 0 0 0,-1 0-1 0 0,0-1 1 0 0,-1 0 0 0 0,0 0-1 0 0,0 0 1 0 0,9-17 0 0 0,8-15-1816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4.737"/>
    </inkml:context>
    <inkml:brush xml:id="br0">
      <inkml:brushProperty name="width" value="0.035" units="cm"/>
      <inkml:brushProperty name="height" value="0.035" units="cm"/>
      <inkml:brushProperty name="color" value="#E71224"/>
    </inkml:brush>
  </inkml:definitions>
  <inkml:trace contextRef="#ctx0" brushRef="#br0">40 0 4752 0 0,'0'0'2665'0'0,"-33"9"-1129"0"0,33 21-1160 0 0,-4 13-1232 0 0,1-1-3373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5.080"/>
    </inkml:context>
    <inkml:brush xml:id="br0">
      <inkml:brushProperty name="width" value="0.035" units="cm"/>
      <inkml:brushProperty name="height" value="0.035" units="cm"/>
      <inkml:brushProperty name="color" value="#E71224"/>
    </inkml:brush>
  </inkml:definitions>
  <inkml:trace contextRef="#ctx0" brushRef="#br0">161 1 2688 0 0,'-9'5'375'0'0,"0"0"-1"0"0,1 1 1 0 0,0 0-1 0 0,0 0 0 0 0,0 1 1 0 0,1-1-1 0 0,0 2 1 0 0,1-1-1 0 0,-1 1 1 0 0,1 0-1 0 0,1 1 0 0 0,0-1 1 0 0,0 1-1 0 0,0 0 1 0 0,1 0-1 0 0,1 1 0 0 0,-6 18 1 0 0,-1 14 340 0 0,2 1 0 0 0,-5 79 0 0 0,13-117-668 0 0,-8 91 473 0 0,5 1 0 0 0,11 117 1 0 0,-4-179-583 0 0,1 0 1 0 0,1 0 0 0 0,2 0 0 0 0,2-1 0 0 0,1 0-1 0 0,1-1 1 0 0,2 0 0 0 0,1-1 0 0 0,28 42-1 0 0,-34-61-560 0 0,1-1-1 0 0,0 0 0 0 0,1 0 1 0 0,1-1-1 0 0,0-1 0 0 0,0 0 1 0 0,1 0-1 0 0,0-2 0 0 0,1 1 1 0 0,0-2-1 0 0,29 12 0 0 0,10-3-1045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5.425"/>
    </inkml:context>
    <inkml:brush xml:id="br0">
      <inkml:brushProperty name="width" value="0.035" units="cm"/>
      <inkml:brushProperty name="height" value="0.035" units="cm"/>
      <inkml:brushProperty name="color" value="#E71224"/>
    </inkml:brush>
  </inkml:definitions>
  <inkml:trace contextRef="#ctx0" brushRef="#br0">124 151 4672 0 0,'-20'90'4634'0'0,"12"-61"-3867"0"0,1 0 1 0 0,1 1 0 0 0,2 0 0 0 0,-1 55 0 0 0,6-58-754 0 0,-1-1 0 0 0,-1 1 0 0 0,-10 50 0 0 0,7-59-1112 0 0,-1 0-1 0 0,0-1 1 0 0,-12 26 0 0 0,16-42 882 0 0,1 0-1 0 0,-1 1 0 0 0,0-1 1 0 0,0 0-1 0 0,0 0 1 0 0,0 1-1 0 0,0-1 0 0 0,0 0 1 0 0,0 0-1 0 0,0 0 1 0 0,0 0-1 0 0,-1 0 0 0 0,1 0 1 0 0,0-1-1 0 0,-1 1 1 0 0,-1 1-1 0 0,-1 0-303 0 0,-1 1-658 0 0</inkml:trace>
  <inkml:trace contextRef="#ctx0" brushRef="#br0" timeOffset="1">17 19 3336 0 0,'0'0'1912'0'0,"-17"-18"2769"0"0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5.767"/>
    </inkml:context>
    <inkml:brush xml:id="br0">
      <inkml:brushProperty name="width" value="0.035" units="cm"/>
      <inkml:brushProperty name="height" value="0.035" units="cm"/>
      <inkml:brushProperty name="color" value="#E71224"/>
    </inkml:brush>
  </inkml:definitions>
  <inkml:trace contextRef="#ctx0" brushRef="#br0">27 78 3696 0 0,'4'-30'4301'0'0,"-4"6"291"0"0,-4 0-3396 0 0,-9 45-2112 0 0,-1 0-3884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6.157"/>
    </inkml:context>
    <inkml:brush xml:id="br0">
      <inkml:brushProperty name="width" value="0.035" units="cm"/>
      <inkml:brushProperty name="height" value="0.035" units="cm"/>
      <inkml:brushProperty name="color" value="#E71224"/>
    </inkml:brush>
  </inkml:definitions>
  <inkml:trace contextRef="#ctx0" brushRef="#br0">194 157 3780 0 0,'-8'-25'1652'0'0,"6"19"503"0"0,-3-13-1259 0 0,8 13 2308 0 0,53-1-2153 0 0,-49 7-574 0 0,-9-5-466 0 0,1 1 0 0 0,1-1 0 0 0,-1 1 0 0 0,0-1 0 0 0,1 1 0 0 0,0-1 0 0 0,0 1 0 0 0,1-7 1 0 0,-1 6-41 0 0,0 1 43 0 0,0-12 44 0 0,0 12 463 0 0,0-13 809 0 0,-5 71-877 0 0,3 0-1 0 0,2 1 1 0 0,3-1-1 0 0,11 70 0 0 0,-5-57-183 0 0,-3-1 0 0 0,-4 88 0 0 0,-20 20 22 0 0,14-155-267 0 0,0 1 0 0 0,-1-1 0 0 0,-1 0 0 0 0,0 0 0 0 0,-2 0 1 0 0,-15 27-1 0 0,20-41-133 0 0,0-1 1 0 0,-1 1-1 0 0,1-1 0 0 0,-1 0 1 0 0,0 0-1 0 0,0-1 1 0 0,0 1-1 0 0,-1-1 0 0 0,1 0 1 0 0,-1 0-1 0 0,1 0 1 0 0,-11 4-1 0 0,11-6-278 0 0,0 0 0 0 0,-1 0-1 0 0,1 0 1 0 0,0 0 0 0 0,0 0 0 0 0,-1-1 0 0 0,1 0 0 0 0,0 0-1 0 0,0 0 1 0 0,-1 0 0 0 0,1-1 0 0 0,0 1 0 0 0,0-1-1 0 0,-1 0 1 0 0,1-1 0 0 0,0 1 0 0 0,0-1 0 0 0,0 1-1 0 0,1-1 1 0 0,-1-1 0 0 0,0 1 0 0 0,1 0 0 0 0,-1-1 0 0 0,1 0-1 0 0,0 0 1 0 0,-4-4 0 0 0,-14-19-3057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6.484"/>
    </inkml:context>
    <inkml:brush xml:id="br0">
      <inkml:brushProperty name="width" value="0.035" units="cm"/>
      <inkml:brushProperty name="height" value="0.035" units="cm"/>
      <inkml:brushProperty name="color" value="#E71224"/>
    </inkml:brush>
  </inkml:definitions>
  <inkml:trace contextRef="#ctx0" brushRef="#br0">0 94 4952 0 0,'17'-24'2209'0'0,"0"6"-565"0"0,-4 0-312 0 0,7 5 520 0 0,17-5-1508 0 0,7 15-2756 0 0,-28 18-2565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09:49.681"/>
    </inkml:context>
    <inkml:brush xml:id="br0">
      <inkml:brushProperty name="width" value="0.035" units="cm"/>
      <inkml:brushProperty name="height" value="0.035" units="cm"/>
      <inkml:brushProperty name="color" value="#E71224"/>
    </inkml:brush>
  </inkml:definitions>
  <inkml:trace contextRef="#ctx0" brushRef="#br0">1446 1725 4792 0 0,'2'4'202'0'0,"-1"1"-1"0"0,1-1 0 0 0,0 0 0 0 0,0 0 0 0 0,0 0 0 0 0,1 0 0 0 0,0-1 0 0 0,-1 1 1 0 0,1-1-1 0 0,1 1 0 0 0,-1-1 0 0 0,0 0 0 0 0,1 0 0 0 0,-1 0 0 0 0,1-1 0 0 0,0 1 0 0 0,0-1 1 0 0,0 0-1 0 0,0 0 0 0 0,1 0 0 0 0,-1-1 0 0 0,0 1 0 0 0,1-1 0 0 0,-1 0 0 0 0,1-1 1 0 0,-1 1-1 0 0,1-1 0 0 0,0 0 0 0 0,-1 0 0 0 0,1 0 0 0 0,-1 0 0 0 0,1-1 0 0 0,-1 0 0 0 0,1 0 1 0 0,-1 0-1 0 0,1 0 0 0 0,-1-1 0 0 0,0 0 0 0 0,7-4 0 0 0,13-7 115 0 0,-1-2 0 0 0,0 0 0 0 0,-2-2 1 0 0,0 0-1 0 0,0-1 0 0 0,23-29 0 0 0,96-133 571 0 0,-96 114-761 0 0,-3-1-1 0 0,-2-3 1 0 0,-4-1 0 0 0,-3-1 0 0 0,-3-2-1 0 0,-3-1 1 0 0,-4-1 0 0 0,-2-1 0 0 0,-5 0-1 0 0,9-117 1 0 0,-23 171-83 0 0,-1-1 1 0 0,-1 1-1 0 0,-1 0 0 0 0,-1 0 0 0 0,-1 0 1 0 0,-1 0-1 0 0,-1 1 0 0 0,-1-1 0 0 0,-11-21 1 0 0,10 28-14 0 0,0 0 0 0 0,-1 1 0 0 0,-1-1-1 0 0,0 2 1 0 0,-2 0 0 0 0,1 0 0 0 0,-2 1 0 0 0,1 0 0 0 0,-2 1 0 0 0,0 0 0 0 0,0 2 0 0 0,-20-13 0 0 0,4 7 17 0 0,0 2 0 0 0,-1 0 1 0 0,-1 2-1 0 0,1 2 0 0 0,-2 1 0 0 0,-55-9 0 0 0,40 12-21 0 0,1 3 0 0 0,-1 2 0 0 0,0 1 0 0 0,-57 9 0 0 0,27 4 7 0 0,1 4 1 0 0,0 2 0 0 0,2 4-1 0 0,0 3 1 0 0,-105 54 0 0 0,125-50 15 0 0,1 2 1 0 0,2 2 0 0 0,1 3-1 0 0,2 2 1 0 0,2 2 0 0 0,2 2-1 0 0,1 2 1 0 0,3 2-1 0 0,-59 87 1 0 0,44-47 53 0 0,4 3 0 0 0,4 2 0 0 0,3 2 0 0 0,6 1 0 0 0,-30 106 0 0 0,56-158-42 0 0,2 0-1 0 0,2 1 0 0 0,2 0 1 0 0,1 0-1 0 0,3 0 0 0 0,1 1 0 0 0,8 78 1 0 0,-3-101-48 0 0,1 0 1 0 0,1 0 0 0 0,1-1-1 0 0,1 0 1 0 0,1 0-1 0 0,0 0 1 0 0,2-1 0 0 0,0 0-1 0 0,1-1 1 0 0,1 0 0 0 0,1-1-1 0 0,0-1 1 0 0,2 0-1 0 0,0 0 1 0 0,1-2 0 0 0,0 0-1 0 0,29 20 1 0 0,-25-22-6 0 0,0-1 0 0 0,1-1 1 0 0,0-1-1 0 0,1 0 0 0 0,0-2 0 0 0,0-1 1 0 0,1-1-1 0 0,0 0 0 0 0,36 3 0 0 0,-21-7-85 0 0,1-1 0 0 0,-1-2-1 0 0,0-1 1 0 0,0-2 0 0 0,46-11-1 0 0,20-14-789 0 0,-1-4 0 0 0,-1-4-1 0 0,102-54 1 0 0,-116 45-3421 0 0,141-96-1 0 0,-201 123 3438 0 0,74-50-3088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6.843"/>
    </inkml:context>
    <inkml:brush xml:id="br0">
      <inkml:brushProperty name="width" value="0.035" units="cm"/>
      <inkml:brushProperty name="height" value="0.035" units="cm"/>
      <inkml:brushProperty name="color" value="#E71224"/>
    </inkml:brush>
  </inkml:definitions>
  <inkml:trace contextRef="#ctx0" brushRef="#br0">94 103 4356 0 0,'-19'-75'7464'0'0,"19"74"-7387"0"0,0 0 0 0 0,0 0 0 0 0,0 0 0 0 0,0 0 0 0 0,0 0 0 0 0,0 0 0 0 0,0 0 0 0 0,0 0 0 0 0,0 0 0 0 0,0 1 0 0 0,0-1 0 0 0,1 0 0 0 0,-1 0 0 0 0,0 0 0 0 0,1 0 0 0 0,-1 0 0 0 0,0 1 0 0 0,1-1 0 0 0,-1 0 0 0 0,1 0 0 0 0,-1 0 0 0 0,1 1 0 0 0,0-1 0 0 0,-1 0 0 0 0,1 1 0 0 0,0-1 0 0 0,0 1 0 0 0,-1-1 0 0 0,1 1 0 0 0,0-1 0 0 0,0 1 0 0 0,0 0 0 0 0,-1-1 0 0 0,1 1 0 0 0,0 0 1 0 0,0-1-1 0 0,0 1 0 0 0,0 0 0 0 0,0 0 0 0 0,0 0 0 0 0,1 0 0 0 0,33 2 822 0 0,-34-2-949 0 0,7 2 190 0 0,0 0 1 0 0,0 0-1 0 0,0 1 0 0 0,-1 0 0 0 0,1 1 1 0 0,-1 0-1 0 0,1 0 0 0 0,-1 0 1 0 0,-1 1-1 0 0,8 6 0 0 0,53 56 698 0 0,-65-65-815 0 0,27 35 211 0 0,-2 0-1 0 0,-1 2 1 0 0,-3 1 0 0 0,-1 1 0 0 0,-2 1 0 0 0,-1 0 0 0 0,-3 1 0 0 0,-1 1 0 0 0,-3 1 0 0 0,10 60 0 0 0,-16-61-131 0 0,-2 0 1 0 0,-2 0 0 0 0,-1 1 0 0 0,-3-1 0 0 0,-2 0-1 0 0,-1 0 1 0 0,-3 0 0 0 0,-1-1 0 0 0,-19 54 0 0 0,15-64-432 0 0,-1 0 0 0 0,-1-1 0 0 0,-2-1 0 0 0,-40 58 0 0 0,38-66-559 0 0,0 0-1 0 0,-2-1 1 0 0,0-1 0 0 0,-2-1-1 0 0,0-1 1 0 0,-33 21-1 0 0,-60 23-6116 0 0,52-31 3369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7.247"/>
    </inkml:context>
    <inkml:brush xml:id="br0">
      <inkml:brushProperty name="width" value="0.035" units="cm"/>
      <inkml:brushProperty name="height" value="0.035" units="cm"/>
      <inkml:brushProperty name="color" value="#E71224"/>
    </inkml:brush>
  </inkml:definitions>
  <inkml:trace contextRef="#ctx0" brushRef="#br0">129 154 4112 0 0,'33'-149'5500'0'0,"-33"145"-3346"0"0,-3 9-1272 0 0,-22 54-12 0 0,2 1 0 0 0,-20 87-1 0 0,30-102-599 0 0,-4 15 201 0 0,-16 124 0 0 0,30-155-389 0 0,1-1 0 0 0,2 0 0 0 0,1 1 0 0 0,1-1-1 0 0,2 0 1 0 0,11 48 0 0 0,-13-68-69 0 0,1 0-1 0 0,0 0 1 0 0,1-1-1 0 0,-1 1 0 0 0,1-1 1 0 0,1 0-1 0 0,-1 0 1 0 0,1-1-1 0 0,0 1 1 0 0,1-1-1 0 0,0 0 0 0 0,0 0 1 0 0,11 8-1 0 0,-6-12-221 0 0,-4-3 2 0 0,-1 0 0 0 0,0 0 0 0 0,1-1 0 0 0,-1 1-1 0 0,0-2 1 0 0,0 1 0 0 0,0 0 0 0 0,-1-1 0 0 0,1 0 0 0 0,0-1 0 0 0,-1 1 0 0 0,0-1 0 0 0,0 0 0 0 0,0 0 0 0 0,7-9-1 0 0,-2 1-1050 0 0,0 0 0 0 0,-1-1 0 0 0,-1 0 0 0 0,0-1 0 0 0,12-28 0 0 0,0-3-1459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7.576"/>
    </inkml:context>
    <inkml:brush xml:id="br0">
      <inkml:brushProperty name="width" value="0.035" units="cm"/>
      <inkml:brushProperty name="height" value="0.035" units="cm"/>
      <inkml:brushProperty name="color" value="#E71224"/>
    </inkml:brush>
  </inkml:definitions>
  <inkml:trace contextRef="#ctx0" brushRef="#br0">60 31 4652 0 0,'-37'-21'3345'0'0,"14"12"-201"0"0,63 18-7324 0 0,10-12 647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7.918"/>
    </inkml:context>
    <inkml:brush xml:id="br0">
      <inkml:brushProperty name="width" value="0.035" units="cm"/>
      <inkml:brushProperty name="height" value="0.035" units="cm"/>
      <inkml:brushProperty name="color" value="#E71224"/>
    </inkml:brush>
  </inkml:definitions>
  <inkml:trace contextRef="#ctx0" brushRef="#br0">1 368 3028 0 0,'0'0'1864'0'0,"23"15"1125"0"0,28-12-1885 0 0,-15-6-236 0 0,1-3-196 0 0,10 0-96 0 0,0-3-252 0 0,3 0-440 0 0,4-3-284 0 0,-7-3-396 0 0,3 0-676 0 0,-10 0-1028 0 0,0 3 683 0 0,-6-1 921 0 0</inkml:trace>
  <inkml:trace contextRef="#ctx0" brushRef="#br0" timeOffset="1">215 202 3272 0 0,'-16'-12'4085'0'0,"29"-6"-1305"0"0,41 0-1816 0 0,-18 6-152 0 0,8 0-132 0 0,6-3-472 0 0,0-3-380 0 0,4 2-472 0 0,3-2-696 0 0,-3-3-1788 0 0,-4 0 915 0 0,-3 0 337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8.248"/>
    </inkml:context>
    <inkml:brush xml:id="br0">
      <inkml:brushProperty name="width" value="0.035" units="cm"/>
      <inkml:brushProperty name="height" value="0.035" units="cm"/>
      <inkml:brushProperty name="color" value="#E71224"/>
    </inkml:brush>
  </inkml:definitions>
  <inkml:trace contextRef="#ctx0" brushRef="#br0">40 151 3652 0 0,'-2'-1'196'0'0,"1"1"0"0"0,-1-1 0 0 0,0 0 0 0 0,1 0-1 0 0,-1 0 1 0 0,0 0 0 0 0,1 0 0 0 0,-1 0-1 0 0,1 0 1 0 0,-1-1 0 0 0,1 1 0 0 0,0-1 0 0 0,0 1-1 0 0,0-1 1 0 0,-1 1 0 0 0,1-1 0 0 0,1 1 0 0 0,-1-1-1 0 0,0 0 1 0 0,0 0 0 0 0,1 1 0 0 0,-1-1 0 0 0,1 0-1 0 0,-1 0 1 0 0,1 0 0 0 0,0 0 0 0 0,0 0 0 0 0,0 0-1 0 0,0 0 1 0 0,0 1 0 0 0,0-1 0 0 0,0 0 0 0 0,0 0-1 0 0,1 0 1 0 0,-1 0 0 0 0,1 0 0 0 0,0 1 0 0 0,1-3-1 0 0,0-1-101 0 0,0 1-1 0 0,1-1 1 0 0,-1 1-1 0 0,1 0 1 0 0,0 0 0 0 0,0 0-1 0 0,1 1 1 0 0,-1-1-1 0 0,1 1 1 0 0,0-1-1 0 0,0 1 1 0 0,0 1-1 0 0,0-1 1 0 0,7-3-1 0 0,57-20 384 0 0,-65 25-464 0 0,-1 0 0 0 0,1 0-1 0 0,-1 1 1 0 0,1-1 0 0 0,-1 1 0 0 0,1 0 0 0 0,0-1 0 0 0,-1 1-1 0 0,1 1 1 0 0,-1-1 0 0 0,1 0 0 0 0,2 1 0 0 0,3 0 14 0 0,-6-1-20 0 0,0 0 0 0 0,0 0 0 0 0,0 1-1 0 0,0-1 1 0 0,0 0 0 0 0,-1 1 0 0 0,1-1 0 0 0,0 1 0 0 0,0-1 0 0 0,0 1 0 0 0,-1 0 0 0 0,1 0 0 0 0,0 0-1 0 0,-1 0 1 0 0,1 0 0 0 0,-1 0 0 0 0,1 1 0 0 0,-1-1 0 0 0,1 0 0 0 0,0 3 0 0 0,2-1 13 0 0,-1 0-15 0 0,-1 0 0 0 0,1 0 0 0 0,-1 0 0 0 0,1 0 0 0 0,-1 1 0 0 0,0-1 0 0 0,-1 1 1 0 0,1-1-1 0 0,0 1 0 0 0,-1 0 0 0 0,0-1 0 0 0,0 1 0 0 0,0 0 0 0 0,0 0 0 0 0,-1 0 0 0 0,0 0 0 0 0,1 0 0 0 0,-1 0 0 0 0,-1 0 0 0 0,0 4 0 0 0,-1 10 61 0 0,-1 1 0 0 0,-12 34 0 0 0,10-34 58 0 0,3-14-106 0 0,-10 52 531 0 0,12-54-522 0 0,0 1 0 0 0,0-1 0 0 0,0 0 0 0 0,1 0 0 0 0,-1 1 0 0 0,1-1 0 0 0,0 0 0 0 0,0 0 0 0 0,0 0-1 0 0,0 0 1 0 0,0 0 0 0 0,1 0 0 0 0,-1 0 0 0 0,4 4 0 0 0,-1-4-2 0 0,1-1 1 0 0,0 1-1 0 0,0-1 0 0 0,0 0 1 0 0,0 0-1 0 0,0-1 0 0 0,0 0 1 0 0,1 1-1 0 0,-1-2 0 0 0,8 1 1 0 0,-7 1-16 0 0,0 0 1 0 0,0 0-1 0 0,0 0 1 0 0,0 1-1 0 0,0-1 0 0 0,0 1 1 0 0,-1 1-1 0 0,1-1 1 0 0,-1 1-1 0 0,0 0 1 0 0,0 0-1 0 0,-1 1 1 0 0,1-1-1 0 0,-1 1 1 0 0,0 0-1 0 0,0 0 0 0 0,0 1 1 0 0,-1-1-1 0 0,0 1 1 0 0,0-1-1 0 0,0 1 1 0 0,-1 0-1 0 0,0 0 1 0 0,0 0-1 0 0,0 1 0 0 0,-1-1 1 0 0,1 10-1 0 0,-1-3 161 0 0,0 1 0 0 0,-2-1-1 0 0,1 1 1 0 0,-2-1-1 0 0,1 1 1 0 0,-2-1-1 0 0,0 0 1 0 0,-1 0 0 0 0,0 0-1 0 0,-1 0 1 0 0,-11 22-1 0 0,12-29-32 0 0,0 1 0 0 0,-1-1 0 0 0,0 0 0 0 0,0 0 0 0 0,0 0 0 0 0,-1-1 0 0 0,0 1 0 0 0,0-1 0 0 0,0-1 0 0 0,0 1 0 0 0,-1-1 0 0 0,0 0 0 0 0,0-1 0 0 0,0 0 0 0 0,-13 4 0 0 0,6-3-463 0 0,0-1 0 0 0,-1 0 0 0 0,0-1 0 0 0,0-1-1 0 0,-16-1 1 0 0,22 1 12 0 0,-11-1-1654 0 0,5 2 388 0 0,1-2 1 0 0,-1 0-1 0 0,1-1 1 0 0,-26-4 0 0 0,9-3-2623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8.713"/>
    </inkml:context>
    <inkml:brush xml:id="br0">
      <inkml:brushProperty name="width" value="0.035" units="cm"/>
      <inkml:brushProperty name="height" value="0.035" units="cm"/>
      <inkml:brushProperty name="color" value="#E71224"/>
    </inkml:brush>
  </inkml:definitions>
  <inkml:trace contextRef="#ctx0" brushRef="#br0">97 138 2664 0 0,'4'-41'1481'0'0,"-2"21"221"0"0,0 1 0 0 0,-3-39 1 0 0,-12 77 509 0 0,1 12-1355 0 0,2 2 0 0 0,1-1 0 0 0,-8 60-1 0 0,4-19-262 0 0,2-20-194 0 0,3 0 1 0 0,2 0 0 0 0,1 65 0 0 0,5-99-343 0 0,1 0 0 0 0,0 0 0 0 0,2-1 0 0 0,0 1 1 0 0,1-1-1 0 0,1 0 0 0 0,0 0 0 0 0,2 0 1 0 0,0 0-1 0 0,1-1 0 0 0,0-1 0 0 0,17 26 0 0 0,-14-37-88 0 0,-7-4-49 0 0,1-1 0 0 0,-1 1 0 0 0,1-1 0 0 0,-1 1 1 0 0,1-1-1 0 0,-1 0 0 0 0,1-1 0 0 0,-1 1 0 0 0,1-1 1 0 0,-1 0-1 0 0,0 0 0 0 0,1-1 0 0 0,-1 1 0 0 0,0-1 1 0 0,0 0-1 0 0,0 0 0 0 0,0 0 0 0 0,0 0 0 0 0,0-1 1 0 0,6-5-1 0 0,-2-1-511 0 0,0 0 0 0 0,0-1 0 0 0,-1 0 0 0 0,0 0 0 0 0,-1-1 0 0 0,0 1 0 0 0,7-19 0 0 0,-2-2-1952 0 0,11-47 0 0 0,-7 16-385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9.070"/>
    </inkml:context>
    <inkml:brush xml:id="br0">
      <inkml:brushProperty name="width" value="0.035" units="cm"/>
      <inkml:brushProperty name="height" value="0.035" units="cm"/>
      <inkml:brushProperty name="color" value="#E71224"/>
    </inkml:brush>
  </inkml:definitions>
  <inkml:trace contextRef="#ctx0" brushRef="#br0">222 0 4312 0 0,'5'7'454'0'0,"1"0"0"0"0,-1 0-1 0 0,-1 1 1 0 0,0-1-1 0 0,0 1 1 0 0,0 0-1 0 0,-1 0 1 0 0,0 0-1 0 0,0 1 1 0 0,-1-1 0 0 0,0 1-1 0 0,0 9 1 0 0,2 20 805 0 0,-1 56 0 0 0,-3-48-523 0 0,5 97 571 0 0,1 16-241 0 0,-17 206 0 0 0,8-333-987 0 0,-2 1 0 0 0,-2-1 0 0 0,-10 33 0 0 0,14-56-119 0 0,0 1 1 0 0,-1-1 0 0 0,0 0-1 0 0,-1 0 1 0 0,0 0 0 0 0,0-1 0 0 0,-1 1-1 0 0,0-1 1 0 0,0-1 0 0 0,-1 1-1 0 0,0-1 1 0 0,0 0 0 0 0,-1-1-1 0 0,-9 7 1 0 0,5-11-486 0 0,-24-2-285 0 0,36 0 761 0 0,-1 0-1 0 0,1 0 1 0 0,-1 0 0 0 0,0 0 0 0 0,1 0 0 0 0,-1 0-1 0 0,0 0 1 0 0,1 0 0 0 0,-1 0 0 0 0,1-1 0 0 0,-1 1-1 0 0,0 0 1 0 0,1 0 0 0 0,-1 0 0 0 0,1-1 0 0 0,-1 1-1 0 0,1 0 1 0 0,-1-1 0 0 0,1 1 0 0 0,-1 0 0 0 0,1-1-1 0 0,-1 1 1 0 0,0-1 0 0 0,-8-10-826 0 0,0 0 0 0 0,0 0 0 0 0,1-1-1 0 0,1 0 1 0 0,0 0 0 0 0,1-1 0 0 0,0 1 0 0 0,1-1 0 0 0,-4-15-1 0 0,-4-16-1056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9.410"/>
    </inkml:context>
    <inkml:brush xml:id="br0">
      <inkml:brushProperty name="width" value="0.035" units="cm"/>
      <inkml:brushProperty name="height" value="0.035" units="cm"/>
      <inkml:brushProperty name="color" value="#E71224"/>
    </inkml:brush>
  </inkml:definitions>
  <inkml:trace contextRef="#ctx0" brushRef="#br0">1 85 5517 0 0,'6'-28'1776'0'0,"-2"4"616"0"0,6-9-516 0 0,23 39-2832 0 0,-23 27-4361 0 0,-3-12 3457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39.735"/>
    </inkml:context>
    <inkml:brush xml:id="br0">
      <inkml:brushProperty name="width" value="0.035" units="cm"/>
      <inkml:brushProperty name="height" value="0.035" units="cm"/>
      <inkml:brushProperty name="color" value="#E71224"/>
    </inkml:brush>
  </inkml:definitions>
  <inkml:trace contextRef="#ctx0" brushRef="#br0">0 112 4644 0 0,'0'0'2253'0'0,"0"36"723"0"0,11-6-864 0 0,19-6-1404 0 0,-7-12-132 0 0,4 0-104 0 0,3 0-104 0 0,10-3-96 0 0,-3 0-208 0 0,3-3-300 0 0,1 1-304 0 0,-1-4-696 0 0,0-3-2452 0 0,27-7-1629 0 0</inkml:trace>
  <inkml:trace contextRef="#ctx0" brushRef="#br0" timeOffset="1">222 24 3164 0 0,'0'0'1500'0'0,"36"-15"489"0"0,21 9-1169 0 0,20 3-1212 0 0,-33 3-1709 0 0,-4 0 657 0 0,4 3 1336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40.376"/>
    </inkml:context>
    <inkml:brush xml:id="br0">
      <inkml:brushProperty name="width" value="0.035" units="cm"/>
      <inkml:brushProperty name="height" value="0.035" units="cm"/>
      <inkml:brushProperty name="color" value="#E71224"/>
    </inkml:brush>
  </inkml:definitions>
  <inkml:trace contextRef="#ctx0" brushRef="#br0">172 0 4608 0 0,'-15'28'1959'0'0,"2"0"-1"0"0,1 1 0 0 0,-15 56 0 0 0,11-32-842 0 0,-8 26 419 0 0,2 0 1 0 0,-17 133 0 0 0,36-151-691 0 0,9-65-742 0 0,3-3-80 0 0,0-1 0 0 0,0 0 0 0 0,-1 0 0 0 0,0-1 0 0 0,0 0 0 0 0,11-20 0 0 0,42-76-63 0 0,-31 50-5 0 0,-11 20-15 0 0,3 0-1 0 0,0 2 1 0 0,2 0-1 0 0,40-41 1 0 0,-63 73 59 0 0,0 0-1 0 0,1 0 1 0 0,-1 0 0 0 0,0 0 0 0 0,0 1 0 0 0,1-1-1 0 0,-1 0 1 0 0,1 0 0 0 0,-1 1 0 0 0,1-1 0 0 0,-1 1 0 0 0,1 0-1 0 0,-1-1 1 0 0,1 1 0 0 0,-1 0 0 0 0,1 0 0 0 0,1 0-1 0 0,1 0-2 0 0,-3-1 4 0 0,-1 1-1 0 0,0 0 1 0 0,0 0-1 0 0,1 0 1 0 0,-1 0-1 0 0,0 0 1 0 0,1 0-1 0 0,-1 0 1 0 0,0 0-1 0 0,0 0 1 0 0,1 0-1 0 0,-1 0 1 0 0,0 0-1 0 0,1 0 1 0 0,-1 0-1 0 0,0 0 0 0 0,0 0 1 0 0,1 0-1 0 0,-1 0 1 0 0,0 0-1 0 0,1 0 1 0 0,-1 0-1 0 0,0 0 1 0 0,0 0-1 0 0,1 1 1 0 0,-1-1-1 0 0,0 0 1 0 0,0 0-1 0 0,0 0 1 0 0,1 0-1 0 0,-1 1 1 0 0,0-1-1 0 0,0 0 1 0 0,0 0-1 0 0,1 1 1 0 0,-1-1-1 0 0,4 5 6 0 0,-1 0 0 0 0,0-1 0 0 0,0 2 0 0 0,0-1 0 0 0,0 0 0 0 0,-1 1 0 0 0,0-1 0 0 0,0 1 0 0 0,0-1-1 0 0,-1 1 1 0 0,0 0 0 0 0,0 0 0 0 0,0 0 0 0 0,-1 0 0 0 0,0 10 0 0 0,-2 16 88 0 0,-11 59 0 0 0,0-5 45 0 0,13-66-85 0 0,0 0-1 0 0,6 36 1 0 0,1-58-40 0 0,5-6-8 0 0,0 0 0 0 0,0-1-1 0 0,0 0 1 0 0,-1-1 0 0 0,0-1 0 0 0,-1 1 0 0 0,0-1-1 0 0,-1-1 1 0 0,12-19 0 0 0,15-17-15 0 0,79-86-211 0 0,-111 130 228 0 0,1 8-29 0 0,-2-1 20 0 0,1 1 0 0 0,-1 0 0 0 0,0 0 0 0 0,0 1 0 0 0,0-1 0 0 0,-1 1 0 0 0,1-1 0 0 0,-1 1 0 0 0,0 0 0 0 0,-1 0 0 0 0,1 0 0 0 0,-1 0 0 0 0,0 0 0 0 0,0 0 0 0 0,-1 0 0 0 0,1 0 0 0 0,-1 0 0 0 0,-1 8 0 0 0,2 6-4 0 0,7 60-16 0 0,-7-73 20 0 0,0 0 1 0 0,1 0-1 0 0,0 0 1 0 0,0-1-1 0 0,0 1 1 0 0,1 0-1 0 0,0-1 0 0 0,0 0 1 0 0,0 1-1 0 0,5 4 1 0 0,-7-8 1 0 0,0-1 0 0 0,1 0-1 0 0,-1 0 1 0 0,1 0 0 0 0,-1 0 0 0 0,0 0 0 0 0,1 0 0 0 0,0-1 0 0 0,-1 1 0 0 0,1 0 0 0 0,-1-1 0 0 0,1 0 0 0 0,0 1 0 0 0,0-1-1 0 0,-1 0 1 0 0,4 1 0 0 0,-1-1-1 0 0,10 0-18 0 0,0-4 14 0 0,-1-1 0 0 0,0 0 0 0 0,0-1-1 0 0,0-1 1 0 0,-1 0 0 0 0,0 0 0 0 0,19-17-1 0 0,82-79-119 0 0,-21 17-19 0 0,-52 53 47 0 0,-36 30 69 0 0,8-5 60 0 0,-11 8-32 0 0,-1-1-1 0 0,0 1 1 0 0,1-1-1 0 0,-1 1 1 0 0,1-1-1 0 0,-1 1 1 0 0,1-1-1 0 0,-1 1 1 0 0,1-1 0 0 0,-1 1-1 0 0,1 0 1 0 0,-1-1-1 0 0,1 1 1 0 0,-1 0-1 0 0,1 0 1 0 0,0-1 0 0 0,-1 1-1 0 0,1 0 1 0 0,0 0-1 0 0,-1 0 1 0 0,1 0-1 0 0,0 0 1 0 0,-1 0 0 0 0,1 0-1 0 0,0 0 1 0 0,-1 0-1 0 0,1 0 1 0 0,-1 0-1 0 0,1 0 1 0 0,0 0 0 0 0,-1 0-1 0 0,2 1 1 0 0,3 2-7 0 0,46 7 16 0 0,-45-9 0 0 0,0-3 4 0 0,-5 1-15 0 0,39-17 271 0 0,-39 17-212 0 0,1 0 1 0 0,-1 0-1 0 0,0 0 1 0 0,1-1-1 0 0,-1 1 0 0 0,0-1 1 0 0,0 1-1 0 0,0-1 0 0 0,0 1 1 0 0,0-1-1 0 0,0 1 0 0 0,0-1 1 0 0,-1 0-1 0 0,1 1 1 0 0,-1-1-1 0 0,1 0 0 0 0,-1 0 1 0 0,1 0-1 0 0,-1 1 0 0 0,0-1 1 0 0,0 0-1 0 0,0 0 0 0 0,0 0 1 0 0,-1-2-1 0 0,1 0 224 0 0,-5 1-48 0 0,-51-19 297 0 0,50 20-466 0 0,0 0 1 0 0,3 1-84 0 0,-1 0 1 0 0,1-1-1 0 0,0 0 1 0 0,-1 1-1 0 0,1-1 0 0 0,0 0 1 0 0,0 0-1 0 0,0-1 1 0 0,-4-4-1 0 0,5 5-256 0 0,-16 15-5724 0 0,10-5 4324 0 0,3-3 1486 0 0,-15 15-7800 0 0,18-18 6138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19.454"/>
    </inkml:context>
    <inkml:brush xml:id="br0">
      <inkml:brushProperty name="width" value="0.035" units="cm"/>
      <inkml:brushProperty name="height" value="0.035" units="cm"/>
      <inkml:brushProperty name="color" value="#E71224"/>
    </inkml:brush>
  </inkml:definitions>
  <inkml:trace contextRef="#ctx0" brushRef="#br0">195 291 3876 0 0,'130'-187'8297'0'0,"-68"97"-5292"0"0,-60 87-2492 0 0,3-2-232 0 0,1 0-255 0 0,-5 6 808 0 0,-9 37-450 0 0,-3 0 0 0 0,0-1 0 0 0,-19 38-1 0 0,-61 113 60 0 0,26-58-159 0 0,7 1 40 0 0,-58 192 0 0 0,112-312-296 0 0,3-8-13 0 0,0 0 0 0 0,0 0 1 0 0,0 0-1 0 0,0 1 0 0 0,0-1 0 0 0,1 0 1 0 0,0 0-1 0 0,0 0 0 0 0,0 5 0 0 0,4-11 23 0 0,5-5-24 0 0,0 0 0 0 0,0 0-1 0 0,-1-1 1 0 0,0 0 0 0 0,0 0 0 0 0,-1-1 0 0 0,6-11 0 0 0,45-86-19 0 0,-44 79 10 0 0,149-334-500 0 0,-12 22-458 0 0,-144 327 885 0 0,1 0 1 0 0,0 0-1 0 0,13-15 0 0 0,-20 28 67 0 0,-1 0 0 0 0,1 0 0 0 0,-1 0 0 0 0,1 0 0 0 0,-1 0 0 0 0,1-1 0 0 0,-1 1 0 0 0,1 0 0 0 0,-1 0 0 0 0,1 0 0 0 0,-1 0 0 0 0,1 0 1 0 0,-1 1-1 0 0,1-1 0 0 0,-1 0 0 0 0,1 0 0 0 0,-1 0 0 0 0,1 0 0 0 0,-1 0 0 0 0,0 1 0 0 0,1-1 0 0 0,-1 0 0 0 0,1 0 0 0 0,-1 1 0 0 0,0-1 0 0 0,1 0 0 0 0,0 1 0 0 0,6 5-4 0 0,-2 5 20 0 0,2 41 116 0 0,-2 0-1 0 0,-3 0 1 0 0,-6 80-1 0 0,1-82-59 0 0,2 0 0 0 0,2 0 0 0 0,2-1 0 0 0,18 95 0 0 0,-12-113-149 0 0,2-1 1 0 0,1 0 0 0 0,29 50 0 0 0,-3-14-3061 0 0,-35-62 1537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40.748"/>
    </inkml:context>
    <inkml:brush xml:id="br0">
      <inkml:brushProperty name="width" value="0.035" units="cm"/>
      <inkml:brushProperty name="height" value="0.035" units="cm"/>
      <inkml:brushProperty name="color" value="#E71224"/>
    </inkml:brush>
  </inkml:definitions>
  <inkml:trace contextRef="#ctx0" brushRef="#br0">148 39 4224 0 0,'-3'-3'796'0'0,"-1"1"0"0"0,1-1-1 0 0,-1 1 1 0 0,0 0 0 0 0,0 0-1 0 0,0 0 1 0 0,-8-2 0 0 0,0 1-560 0 0,5 2 1056 0 0,1 4-169 0 0,1-1-893 0 0,0 0-1 0 0,0 1 1 0 0,0 0 0 0 0,1 0-1 0 0,-1 0 1 0 0,1 0 0 0 0,0 1-1 0 0,0 0 1 0 0,0 0 0 0 0,0 0-1 0 0,1 0 1 0 0,0 0-1 0 0,0 1 1 0 0,0 0 0 0 0,0-1-1 0 0,1 1 1 0 0,-1 0 0 0 0,-2 10-1 0 0,1 2 153 0 0,1 1-1 0 0,1-1 1 0 0,1 1-1 0 0,0-1 1 0 0,2 1-1 0 0,0-1 1 0 0,0 1-1 0 0,8 29 1 0 0,-7-33-296 0 0,2-1 1 0 0,0 0-1 0 0,0 0 0 0 0,1 0 0 0 0,1-1 1 0 0,0 0-1 0 0,1 0 0 0 0,0 0 1 0 0,0-1-1 0 0,2 0 0 0 0,13 16 0 0 0,-20-26-75 0 0,0 1-1 0 0,1 0 1 0 0,-1 0 0 0 0,0 0-1 0 0,0-1 1 0 0,1 0-1 0 0,-1 1 1 0 0,1-1-1 0 0,0 0 1 0 0,2 1 0 0 0,3 1 12 0 0,6 0 32 0 0,-6-2-41 0 0,-5 0-9 0 0,-1-1-1 0 0,1 1 1 0 0,0-1-1 0 0,-1 0 1 0 0,1 0-1 0 0,0 0 1 0 0,-1 0-1 0 0,1-1 1 0 0,0 1-1 0 0,-1-1 1 0 0,1 0-1 0 0,-1 1 1 0 0,4-2-1 0 0,7-3 13 0 0,-1 1 0 0 0,1-2 0 0 0,0 1 0 0 0,-1-2 0 0 0,0 0 0 0 0,-1 0-1 0 0,0-1 1 0 0,0 0 0 0 0,0-1 0 0 0,-1-1 0 0 0,-1 1 0 0 0,1-1 0 0 0,-2-1-1 0 0,1 0 1 0 0,-1 0 0 0 0,8-17 0 0 0,-8 13 145 0 0,-1 0 1 0 0,-1-1-1 0 0,0 0 0 0 0,-1 0 0 0 0,-1-1 1 0 0,0 1-1 0 0,2-34 0 0 0,-6 44-103 0 0,0 0 0 0 0,0-1 0 0 0,-1 1 0 0 0,1-1 0 0 0,-2 1 0 0 0,1 0 0 0 0,-1 0 1 0 0,1-1-1 0 0,-2 1 0 0 0,1 0 0 0 0,-1 1 0 0 0,0-1 0 0 0,0 0 0 0 0,0 1 0 0 0,-1 0 0 0 0,0-1 0 0 0,0 1 0 0 0,0 1 0 0 0,-1-1 0 0 0,0 1 0 0 0,1 0 0 0 0,-2 0 0 0 0,-7-5 0 0 0,11 7-52 0 0,-1 1-1 0 0,0-1 1 0 0,1 1-1 0 0,-1 0 1 0 0,0 0-1 0 0,1 0 1 0 0,-1 0 0 0 0,0 1-1 0 0,0-1 1 0 0,0 1-1 0 0,0 0 1 0 0,-3-1-1 0 0,-3 1-6 0 0,6-1-15 0 0,-1 0-1 0 0,1 0 0 0 0,0 1 1 0 0,-1-1-1 0 0,1 1 0 0 0,0 0 1 0 0,-1 0-1 0 0,1 0 0 0 0,-1 0 0 0 0,1 1 1 0 0,0-1-1 0 0,-1 1 0 0 0,-4 2 1 0 0,-4 0-60 0 0,3 0-142 0 0,0-1 0 0 0,0 1-1 0 0,1 0 1 0 0,-1 1 0 0 0,1 0 0 0 0,-1 1-1 0 0,1 0 1 0 0,0 0 0 0 0,1 0 0 0 0,0 1-1 0 0,0 0 1 0 0,0 1 0 0 0,0 0-1 0 0,1 0 1 0 0,-9 13 0 0 0,-2 5-2472 0 0,2 0 0 0 0,1 1 0 0 0,-15 40 0 0 0,22-47-827 0 0,6-16-446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41.074"/>
    </inkml:context>
    <inkml:brush xml:id="br0">
      <inkml:brushProperty name="width" value="0.035" units="cm"/>
      <inkml:brushProperty name="height" value="0.035" units="cm"/>
      <inkml:brushProperty name="color" value="#E71224"/>
    </inkml:brush>
  </inkml:definitions>
  <inkml:trace contextRef="#ctx0" brushRef="#br0">1 44 4124 0 0,'0'-5'-223'0'0,"8"-30"6850"0"0,4 31-1628 0 0,2 9-4822 0 0,-5 3 262 0 0,4 22-413 0 0,-1 0-1 0 0,-2 1 0 0 0,0 0 1 0 0,-3 1-1 0 0,0-1 1 0 0,1 36-1 0 0,6 21-3395 0 0,-13-79 2574 0 0,5 16-1160 0 0,5-8-2621 0 0,11 5 2383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41.431"/>
    </inkml:context>
    <inkml:brush xml:id="br0">
      <inkml:brushProperty name="width" value="0.035" units="cm"/>
      <inkml:brushProperty name="height" value="0.035" units="cm"/>
      <inkml:brushProperty name="color" value="#E71224"/>
    </inkml:brush>
  </inkml:definitions>
  <inkml:trace contextRef="#ctx0" brushRef="#br0">81 175 4956 0 0,'-34'-3'9529'0'0,"43"5"-8805"0"0,149 22 1168 0 0,-102-18-1471 0 0,70 17 0 0 0,-108-18-416 0 0,1 1 1 0 0,-1 0-1 0 0,0 1 1 0 0,-1 1-1 0 0,1 1 1 0 0,-2 1-1 0 0,28 19 1 0 0,35 42-1662 0 0,-32-25-2289 0 0,-43-42 2143 0 0</inkml:trace>
  <inkml:trace contextRef="#ctx0" brushRef="#br0" timeOffset="1">744 21 4984 0 0,'-4'-3'343'0'0,"0"1"0"0"0,0-1 0 0 0,-1 1 0 0 0,1 0 0 0 0,-1 1 0 0 0,1-1 0 0 0,-1 1 0 0 0,1-1 0 0 0,-1 2 0 0 0,0-1 0 0 0,0 0 0 0 0,0 1 0 0 0,1 0 0 0 0,-1 0 0 0 0,0 0 0 0 0,0 1 0 0 0,0-1 0 0 0,1 1 0 0 0,-1 0 0 0 0,0 1 0 0 0,1-1 0 0 0,-1 1 0 0 0,1 0 0 0 0,-6 3 0 0 0,-15 7 798 0 0,1 1 1 0 0,-43 30-1 0 0,62-39-897 0 0,-31 23 748 0 0,2 1-1 0 0,0 3 1 0 0,-37 42 0 0 0,-79 112-142 0 0,27-29-10376 0 0,95-122 5386 0 0,1 1-810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43.088"/>
    </inkml:context>
    <inkml:brush xml:id="br0">
      <inkml:brushProperty name="width" value="0.035" units="cm"/>
      <inkml:brushProperty name="height" value="0.035" units="cm"/>
      <inkml:brushProperty name="color" value="#E71224"/>
    </inkml:brush>
  </inkml:definitions>
  <inkml:trace contextRef="#ctx0" brushRef="#br0">136 209 4260 0 0,'-36'-18'3953'0'0,"-38"-27"0"0"0,72 44-3863 0 0,1 0 0 0 0,-1 0 0 0 0,0 0 0 0 0,1 0 0 0 0,-1-1 0 0 0,1 1 0 0 0,0 0 0 0 0,-1-1 0 0 0,1 1 0 0 0,0-1 0 0 0,0 1 0 0 0,0-1 0 0 0,0 1 0 0 0,0-1 0 0 0,0 0 0 0 0,0 1 0 0 0,0-1 0 0 0,1 0 0 0 0,-1 0 0 0 0,1 0 0 0 0,-1 0 0 0 0,1 0 0 0 0,0 1 0 0 0,0-1 0 0 0,0 0 0 0 0,0 0 0 0 0,0 0 0 0 0,0 0 0 0 0,0 0 0 0 0,1 0 0 0 0,-1 0 0 0 0,1 0 0 0 0,-1 1 0 0 0,1-1 0 0 0,0 0 0 0 0,-1 0 0 0 0,1 1-1 0 0,0-1 1 0 0,0 0 0 0 0,1 1 0 0 0,-1-1 0 0 0,0 1 0 0 0,0-1 0 0 0,1 1 0 0 0,-1 0 0 0 0,1 0 0 0 0,1-2 0 0 0,7-5-28 0 0,0 0 0 0 0,1 0 0 0 0,0 1 0 0 0,0 0 0 0 0,17-7 1 0 0,-17 11-24 0 0,0 0-1 0 0,0 0 1 0 0,20-2 0 0 0,-30 5-40 0 0,2-1 4 0 0,-1 1-1 0 0,1 0 1 0 0,-1-1-1 0 0,1 1 1 0 0,-1 0 0 0 0,1 1-1 0 0,-1-1 1 0 0,1 0-1 0 0,-1 1 1 0 0,1-1-1 0 0,-1 1 1 0 0,1 0-1 0 0,-1 0 1 0 0,0 0-1 0 0,4 2 1 0 0,2 1 3 0 0,-4-3-14 0 0,-1 1 0 0 0,1 0 0 0 0,-1 0 0 0 0,0 0 0 0 0,1 1 0 0 0,-1-1 0 0 0,0 1 0 0 0,-1-1 0 0 0,1 1 0 0 0,0 0 0 0 0,-1 0 0 0 0,1 0 0 0 0,-1 1 0 0 0,0-1 0 0 0,0 0 0 0 0,-1 1 0 0 0,1-1 0 0 0,-1 1 0 0 0,1 0 0 0 0,-1 0 0 0 0,0-1 0 0 0,0 1 0 0 0,-1 0 0 0 0,1 0 0 0 0,-1 8 0 0 0,0 4-236 0 0,-1 1-1 0 0,0 0 0 0 0,-1-1 1 0 0,-6 24-1 0 0,-2-2-545 0 0,-1-1 0 0 0,-2-1-1 0 0,-19 36 1 0 0,-59 102-5122 0 0,79-152 4703 0 0,-12 21-709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43.433"/>
    </inkml:context>
    <inkml:brush xml:id="br0">
      <inkml:brushProperty name="width" value="0.035" units="cm"/>
      <inkml:brushProperty name="height" value="0.035" units="cm"/>
      <inkml:brushProperty name="color" value="#E71224"/>
    </inkml:brush>
  </inkml:definitions>
  <inkml:trace contextRef="#ctx0" brushRef="#br0">30 1 4356 0 0,'0'27'1817'0'0,"4"-3"-353"0"0,-4 3-152 0 0,-4-6-144 0 0,1 3 444 0 0,-4 13-500 0 0,1-10-700 0 0,6 0-1672 0 0,-14-54-7305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21:20.189"/>
    </inkml:context>
    <inkml:brush xml:id="br0">
      <inkml:brushProperty name="width" value="0.035" units="cm"/>
      <inkml:brushProperty name="height" value="0.035" units="cm"/>
      <inkml:brushProperty name="color" value="#E71224"/>
    </inkml:brush>
  </inkml:definitions>
  <inkml:trace contextRef="#ctx0" brushRef="#br0">1346 1175 4504 0 0,'0'0'1877'0'0,"1"4"-262"0"0,0-3-1368 0 0,0 1 0 0 0,0 0 0 0 0,0-1 0 0 0,-1 1-1 0 0,1-1 1 0 0,1 0 0 0 0,-1 1 0 0 0,0-1 0 0 0,0 0 0 0 0,0 0 0 0 0,1 1 0 0 0,-1-1-1 0 0,1 0 1 0 0,-1 0 0 0 0,1 0 0 0 0,-1-1 0 0 0,1 1 0 0 0,-1 0 0 0 0,1-1 0 0 0,2 2-1 0 0,0-2 13 0 0,1 1 0 0 0,-1-1-1 0 0,0 0 1 0 0,0 0-1 0 0,0 0 1 0 0,1 0 0 0 0,-1-1-1 0 0,7-1 1 0 0,4-3 89 0 0,0 0 1 0 0,0-1 0 0 0,0-1-1 0 0,17-10 1 0 0,-13 5-199 0 0,0-1 0 0 0,0-1 0 0 0,-1 0 1 0 0,-1-1-1 0 0,-1-2 0 0 0,0 1 0 0 0,-1-2 0 0 0,-1 0 0 0 0,0 0 1 0 0,-2-2-1 0 0,0 1 0 0 0,-1-2 0 0 0,-1 1 0 0 0,-1-2 0 0 0,-1 1 1 0 0,9-36-1 0 0,-9 21-74 0 0,-2-1-1 0 0,-2 0 1 0 0,-1 0 0 0 0,-2-38 0 0 0,-3 52-36 0 0,0 1 1 0 0,-2-1 0 0 0,0 1-1 0 0,-1 0 1 0 0,-2 0 0 0 0,0 0-1 0 0,-20-39 1 0 0,12 34 24 0 0,-2 1 0 0 0,0 1 0 0 0,-2 0 0 0 0,-1 2 0 0 0,-1 0 0 0 0,0 1 0 0 0,-47-35 0 0 0,39 36 19 0 0,-2 0-1 0 0,0 2 0 0 0,-1 1 1 0 0,0 2-1 0 0,-2 1 1 0 0,-47-14-1 0 0,52 22-49 0 0,0 2-1 0 0,0 1 1 0 0,-1 1 0 0 0,1 1-1 0 0,-1 2 1 0 0,1 1-1 0 0,-1 1 1 0 0,1 2 0 0 0,0 1-1 0 0,0 1 1 0 0,-39 14 0 0 0,16-2 11 0 0,0 3 0 0 0,1 2 1 0 0,1 2-1 0 0,2 2 0 0 0,-51 38 0 0 0,59-34-11 0 0,2 1 0 0 0,1 2 0 0 0,2 2 0 0 0,1 1-1 0 0,2 1 1 0 0,2 2 0 0 0,1 2 0 0 0,-30 59-1 0 0,27-39-4 0 0,3 2-1 0 0,2 1 0 0 0,4 1 1 0 0,2 1-1 0 0,-16 96 0 0 0,34-140-12 0 0,0-1-1 0 0,1 0 0 0 0,1 1 1 0 0,1 0-1 0 0,1-1 0 0 0,1 1 1 0 0,8 37-1 0 0,-7-47-5 0 0,1-1 0 0 0,1 1 0 0 0,0-1 1 0 0,1 0-1 0 0,0 0 0 0 0,0-1 0 0 0,2 0 0 0 0,-1 0 0 0 0,1-1 0 0 0,1 1 1 0 0,0-2-1 0 0,0 1 0 0 0,1-2 0 0 0,16 13 0 0 0,-5-8-7 0 0,1-1 0 0 0,0-1 0 0 0,1-1 0 0 0,0-1-1 0 0,0-1 1 0 0,1-1 0 0 0,-1-1 0 0 0,2-1 0 0 0,27 2 0 0 0,6-2-313 0 0,0-2-1 0 0,102-10 1 0 0,-99 0-974 0 0,0-3 1 0 0,62-18-1 0 0,-56 8-3585 0 0,99-44 0 0 0,-78 22-248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21:28.228"/>
    </inkml:context>
    <inkml:brush xml:id="br0">
      <inkml:brushProperty name="width" value="0.035" units="cm"/>
      <inkml:brushProperty name="height" value="0.035" units="cm"/>
      <inkml:brushProperty name="color" value="#E71224"/>
    </inkml:brush>
  </inkml:definitions>
  <inkml:trace contextRef="#ctx0" brushRef="#br0">57 0 4352 0 0,'0'0'4826'0'0,"-1"4"-4031"0"0,-3 5-95 0 0,-2 10 1848 0 0,4-9-8634 0 0,-6-10 3970 0 0,-28 0 525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21:28.841"/>
    </inkml:context>
    <inkml:brush xml:id="br0">
      <inkml:brushProperty name="width" value="0.035" units="cm"/>
      <inkml:brushProperty name="height" value="0.035" units="cm"/>
      <inkml:brushProperty name="color" value="#E71224"/>
    </inkml:brush>
  </inkml:definitions>
  <inkml:trace contextRef="#ctx0" brushRef="#br0">0 25 3940 0 0,'1'4'2079'0'0,"3"15"300"0"0,5 5 3472 0 0,22-36-6622 0 0,-27 11 317 0 0,-1-1-1 0 0,0 0 1 0 0,0 0-1 0 0,0 0 1 0 0,-1 0-1 0 0,1-1 1 0 0,0 1-1 0 0,-1-1 1 0 0,0 1-1 0 0,0-1 1 0 0,1 0 0 0 0,1-4-1 0 0,0-1-1819 0 0,7-9 406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21:44.123"/>
    </inkml:context>
    <inkml:brush xml:id="br0">
      <inkml:brushProperty name="width" value="0.035" units="cm"/>
      <inkml:brushProperty name="height" value="0.035" units="cm"/>
      <inkml:brushProperty name="color" value="#E71224"/>
    </inkml:brush>
  </inkml:definitions>
  <inkml:trace contextRef="#ctx0" brushRef="#br0">0 89 2684 0 0,'175'19'4858'0'0,"-63"-1"-1970"0"0,225 9 0 0 0,540-80 1381 0 0,-553 24-3193 0 0,1338-41 2350 0 0,-1440 69-3182 0 0,658 24 302 0 0,-61-4 602 0 0,-546-13-959 0 0,-203-1-181 0 0,-63-5-6 0 0,-32-10-16346 0 0,20 8 11890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21:45.207"/>
    </inkml:context>
    <inkml:brush xml:id="br0">
      <inkml:brushProperty name="width" value="0.035" units="cm"/>
      <inkml:brushProperty name="height" value="0.035" units="cm"/>
      <inkml:brushProperty name="color" value="#E71224"/>
    </inkml:brush>
  </inkml:definitions>
  <inkml:trace contextRef="#ctx0" brushRef="#br0">37 3 3112 0 0,'0'0'4521'0'0,"-6"0"-3428"0"0,-24-3 4326 0 0,52 16-4459 0 0,-14-10-791 0 0,0-1 1 0 0,0 1-1 0 0,0-1 1 0 0,0-1 0 0 0,0 0-1 0 0,0 0 1 0 0,1 0-1 0 0,12-2 1 0 0,-6 2-91 0 0,476 18 2333 0 0,-2-32-1654 0 0,142 2 77 0 0,-370 17-551 0 0,209 2 161 0 0,-66-14-26 0 0,-345 6-375 0 0,68 3 10 0 0,-121-3-48 0 0,0 1-969 0 0,4 2 1660 0 0,-3-2-3557 0 0,-40-3-12553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19.784"/>
    </inkml:context>
    <inkml:brush xml:id="br0">
      <inkml:brushProperty name="width" value="0.035" units="cm"/>
      <inkml:brushProperty name="height" value="0.035" units="cm"/>
      <inkml:brushProperty name="color" value="#E71224"/>
    </inkml:brush>
  </inkml:definitions>
  <inkml:trace contextRef="#ctx0" brushRef="#br0">1 49 4516 0 0,'0'0'3225'0'0,"6"-21"-1025"0"0,24 6-716 0 0,17 6-992 0 0,-10 6-156 0 0,7 3-216 0 0,-4 3-324 0 0,10 0-464 0 0,-3 0-824 0 0,-4-3-1420 0 0,8 3 807 0 0,-4 3 541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21:46.390"/>
    </inkml:context>
    <inkml:brush xml:id="br0">
      <inkml:brushProperty name="width" value="0.035" units="cm"/>
      <inkml:brushProperty name="height" value="0.035" units="cm"/>
      <inkml:brushProperty name="color" value="#E71224"/>
    </inkml:brush>
  </inkml:definitions>
  <inkml:trace contextRef="#ctx0" brushRef="#br0">0 245 2524 0 0,'236'-7'5125'0'0,"116"-21"-2025"0"0,60-2-1655 0 0,-306 25-1227 0 0,1279-84 3421 0 0,-607 16-1382 0 0,-584 60-1355 0 0,231 14-1 0 0,-417-1-847 0 0,70 3-444 0 0,-72-3-239 0 0,-37 10-11248 0 0,25-8 8036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21:51.067"/>
    </inkml:context>
    <inkml:brush xml:id="br0">
      <inkml:brushProperty name="width" value="0.035" units="cm"/>
      <inkml:brushProperty name="height" value="0.035" units="cm"/>
      <inkml:brushProperty name="color" value="#E71224"/>
    </inkml:brush>
  </inkml:definitions>
  <inkml:trace contextRef="#ctx0" brushRef="#br0">61 385 4116 0 0,'-6'3'1321'0'0,"-2"3"-328"0"0,1-1 1 0 0,-2 0-1 0 0,1-1 0 0 0,-14 6 1 0 0,22-10-959 0 0,0 0 1 0 0,1 0-1 0 0,-1 1 1 0 0,0-1 0 0 0,1 0-1 0 0,-1 0 1 0 0,0 0-1 0 0,1 0 1 0 0,-1 0 0 0 0,0 1-1 0 0,1-1 1 0 0,-1 0-1 0 0,0 0 1 0 0,1 0 0 0 0,-1 1-1 0 0,0-1 1 0 0,0 0-1 0 0,0 0 1 0 0,1 1 0 0 0,-1-1-1 0 0,0 0 1 0 0,0 1-1 0 0,0-1 1 0 0,1 0 0 0 0,-1 1-1 0 0,0-1 1 0 0,0 0-1 0 0,0 1 1 0 0,0-1 0 0 0,0 0-1 0 0,0 1 1 0 0,0-1-1 0 0,0 0 1 0 0,0 1 0 0 0,0 0 0 0 0,0 0 1 0 0,0-1 0 0 0,0 1 0 0 0,1 0-1 0 0,-1 0 1 0 0,0-1 0 0 0,0 1 0 0 0,1 0-1 0 0,-1-1 1 0 0,0 1 0 0 0,1 0 0 0 0,-1-1-1 0 0,1 1 1 0 0,-1-1 0 0 0,1 1 0 0 0,-1 0 0 0 0,1-1-1 0 0,-1 1 1 0 0,1-1 0 0 0,-1 0 0 0 0,1 1-1 0 0,0-1 1 0 0,-1 1 0 0 0,1-1 0 0 0,0 0-1 0 0,-1 0 1 0 0,1 1 0 0 0,0-1 0 0 0,-1 0-1 0 0,2 0 1 0 0,17 4 775 0 0,1-2-1 0 0,33 0 1 0 0,14-1 119 0 0,654-14 2389 0 0,798-131-345 0 0,-1328 119-2697 0 0,1928-219 1600 0 0,-1863 226-1688 0 0,0 10 1 0 0,369 37-1 0 0,-18-8 690 0 0,-606-21-881 0 0,41 3-11 0 0,-36-3-80 0 0,2 1-188 0 0,0 0 22 0 0,6 1 90 0 0,0-3-5284 0 0,-26 5 203 0 0,-8 8 1807 0 0,1 0 510 0 0,-10 0-1811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23:14.532"/>
    </inkml:context>
    <inkml:brush xml:id="br0">
      <inkml:brushProperty name="width" value="0.035" units="cm"/>
      <inkml:brushProperty name="height" value="0.035" units="cm"/>
      <inkml:brushProperty name="color" value="#E71224"/>
    </inkml:brush>
  </inkml:definitions>
  <inkml:trace contextRef="#ctx0" brushRef="#br0">633 1337 2720 0 0,'4'4'430'0'0,"1"-1"0"0"0,-1 0 0 0 0,1 0 0 0 0,0 0-1 0 0,0 0 1 0 0,0-1 0 0 0,0 0 0 0 0,0 0 0 0 0,0 0-1 0 0,0-1 1 0 0,1 1 0 0 0,-1-1 0 0 0,1 0 0 0 0,-1-1 0 0 0,1 0-1 0 0,-1 0 1 0 0,1 0 0 0 0,-1 0 0 0 0,1-1 0 0 0,-1 0-1 0 0,1 0 1 0 0,-1 0 0 0 0,7-3 0 0 0,16-12 12 0 0,0-1 1 0 0,-2-1 0 0 0,0-1-1 0 0,-1-1 1 0 0,-1-1-1 0 0,-1-2 1 0 0,-1 0 0 0 0,-2-1-1 0 0,0-1 1 0 0,30-50-1 0 0,-22 26-278 0 0,-2-1-1 0 0,-2-1 0 0 0,-2-1 0 0 0,-3-1 0 0 0,19-80 0 0 0,-29 96-103 0 0,-2-1-1 0 0,-2-1 0 0 0,-1 1 1 0 0,-2-1-1 0 0,-1 1 1 0 0,-8-67-1 0 0,4 89-45 0 0,0 1 1 0 0,0-1-1 0 0,-2 1 0 0 0,0 0 1 0 0,0 1-1 0 0,-2-1 0 0 0,0 1 0 0 0,0 0 1 0 0,-1 1-1 0 0,-1 0 0 0 0,0 0 0 0 0,-1 0 1 0 0,0 2-1 0 0,-1-1 0 0 0,0 1 0 0 0,-1 1 1 0 0,0 0-1 0 0,-1 0 0 0 0,-17-9 0 0 0,0 4-15 0 0,0 2-1 0 0,-1 1 1 0 0,0 1-1 0 0,-1 1 0 0 0,0 2 1 0 0,-1 1-1 0 0,1 2 0 0 0,-67-2 1 0 0,48 7-8 0 0,-1 2 0 0 0,0 2 0 0 0,1 3 1 0 0,0 1-1 0 0,-54 18 0 0 0,89-22 4 0 0,1 2 0 0 0,-1 0 0 0 0,1 1 0 0 0,0 1 0 0 0,0 0 0 0 0,1 1-1 0 0,0 1 1 0 0,1 0 0 0 0,0 1 0 0 0,0 0 0 0 0,2 1 0 0 0,-17 19 0 0 0,13-10-9 0 0,1 0 0 0 0,1 1 0 0 0,1 0 0 0 0,1 1 0 0 0,1 1 0 0 0,1 0-1 0 0,-10 38 1 0 0,7-10 25 0 0,2 0-1 0 0,1 0 0 0 0,4 1 1 0 0,1 0-1 0 0,3-1 1 0 0,2 1-1 0 0,12 76 0 0 0,-8-99 17 0 0,2 0-1 0 0,1 0 0 0 0,2-1 1 0 0,1 0-1 0 0,1-1 1 0 0,16 28-1 0 0,-16-36 2 0 0,1 0 0 0 0,1-1 0 0 0,0-1 0 0 0,2-1 0 0 0,0 0-1 0 0,0-1 1 0 0,2 0 0 0 0,33 22 0 0 0,-12-15-9 0 0,0-1 0 0 0,2-3 0 0 0,0-1-1 0 0,1-2 1 0 0,0-2 0 0 0,2-2 0 0 0,-1-2 0 0 0,1-2-1 0 0,1-1 1 0 0,-1-3 0 0 0,1-1 0 0 0,55-5 0 0 0,-55-1-872 0 0,0-2 1 0 0,75-19 0 0 0,-83 13-741 0 0,0-1-1 0 0,-1-1 1 0 0,47-26-1 0 0,-27 5-2026 0 0,-2-8-503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23:28.047"/>
    </inkml:context>
    <inkml:brush xml:id="br0">
      <inkml:brushProperty name="width" value="0.035" units="cm"/>
      <inkml:brushProperty name="height" value="0.035" units="cm"/>
      <inkml:brushProperty name="color" value="#E71224"/>
    </inkml:brush>
  </inkml:definitions>
  <inkml:trace contextRef="#ctx0" brushRef="#br0">1684 1026 3588 0 0,'-1'5'1771'0'0,"-11"45"7585"0"0,17-55-8715 0 0,4-5-427 0 0,-1 0 0 0 0,0-1 1 0 0,0 1-1 0 0,-1-2 0 0 0,-1 1 0 0 0,0-1 0 0 0,0 0 0 0 0,5-17 0 0 0,2-10 246 0 0,13-64-1 0 0,-17 52-290 0 0,-3 0 0 0 0,-1 0-1 0 0,-3-1 1 0 0,-6-67 0 0 0,2 87-118 0 0,-2 1 0 0 0,-2 1 0 0 0,0-1-1 0 0,-2 1 1 0 0,-2 0 0 0 0,0 1 0 0 0,-2 0-1 0 0,-23-39 1 0 0,27 55-28 0 0,0 1-1 0 0,-1 0 0 0 0,-1 0 1 0 0,0 1-1 0 0,0 1 1 0 0,-1 0-1 0 0,-1 0 1 0 0,1 1-1 0 0,-2 0 1 0 0,-16-8-1 0 0,10 7-4 0 0,0 2 0 0 0,-1 0 0 0 0,0 1 0 0 0,-1 1 0 0 0,0 1 0 0 0,-29-3 0 0 0,-16 4-12 0 0,0 2 0 0 0,0 4 0 0 0,-100 14 1 0 0,161-15-8 0 0,-54 6-2 0 0,1 3 0 0 0,1 3 0 0 0,0 2 0 0 0,0 2 0 0 0,2 3 0 0 0,-91 47 1 0 0,108-46-34 0 0,1 2 0 0 0,1 2 0 0 0,1 1 0 0 0,1 1 0 0 0,2 2 0 0 0,1 2 0 0 0,1 0 0 0 0,2 2 0 0 0,-43 65 0 0 0,45-56 60 0 0,2 1 1 0 0,3 1-1 0 0,1 1 1 0 0,2 1-1 0 0,2 0 1 0 0,2 1-1 0 0,2 1 1 0 0,3 0-1 0 0,1 0 1 0 0,-1 70-1 0 0,8-89-15 0 0,2 1-1 0 0,1-1 0 0 0,1 1 0 0 0,2-1 0 0 0,0 0 1 0 0,2-1-1 0 0,2 1 0 0 0,0-1 0 0 0,2-1 0 0 0,1 0 1 0 0,1-1-1 0 0,1 0 0 0 0,2-1 0 0 0,0 0 0 0 0,2-1 1 0 0,0-1-1 0 0,2-1 0 0 0,33 30 0 0 0,-34-37-14 0 0,0-1-1 0 0,0-1 1 0 0,1 0-1 0 0,1-2 1 0 0,0 0-1 0 0,1-2 1 0 0,0 0-1 0 0,0-1 1 0 0,1-1 0 0 0,0-2-1 0 0,0 0 1 0 0,1-1-1 0 0,45 1 1 0 0,-27-6-219 0 0,-1-2 0 0 0,0-1 0 0 0,0-2 0 0 0,0-2 0 0 0,-1-2 0 0 0,0-2 1 0 0,45-19-1 0 0,-14 1-1549 0 0,89-53 1 0 0,54-58-6060 0 0,-146 92 4585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24:33.423"/>
    </inkml:context>
    <inkml:brush xml:id="br0">
      <inkml:brushProperty name="width" value="0.035" units="cm"/>
      <inkml:brushProperty name="height" value="0.035" units="cm"/>
      <inkml:brushProperty name="color" value="#E71224"/>
    </inkml:brush>
  </inkml:definitions>
  <inkml:trace contextRef="#ctx0" brushRef="#br0">1078 1489 4432 0 0,'0'0'5152'0'0,"5"-1"-4188"0"0,-1 0-1212 0 0,-2 1 434 0 0,0 0 1 0 0,0-1-1 0 0,0 1 0 0 0,-1-1 0 0 0,1 0 1 0 0,0 0-1 0 0,0 0 0 0 0,0 1 1 0 0,-1-2-1 0 0,1 1 0 0 0,-1 0 0 0 0,1 0 1 0 0,-1 0-1 0 0,1-1 0 0 0,-1 1 1 0 0,0-1-1 0 0,1 1 0 0 0,-1-1 0 0 0,0 0 1 0 0,0 1-1 0 0,0-1 0 0 0,0 0 1 0 0,-1 0-1 0 0,1 0 0 0 0,0-3 0 0 0,32-72 385 0 0,-3-1-1 0 0,-4-1 1 0 0,20-108-1 0 0,23-259-312 0 0,-64 402-220 0 0,-1 0 1 0 0,-2 0 0 0 0,-2 0-1 0 0,-2 0 1 0 0,-2 0-1 0 0,-10-45 1 0 0,10 75-17 0 0,0 0 0 0 0,-1 1 0 0 0,0-1 0 0 0,-1 1 1 0 0,-1 0-1 0 0,0 1 0 0 0,0 0 0 0 0,-1 0 1 0 0,-16-18-1 0 0,16 22-9 0 0,-1 0-1 0 0,0 1 1 0 0,0 0 0 0 0,-1 0 0 0 0,0 1-1 0 0,0 0 1 0 0,-1 1 0 0 0,1 0 0 0 0,-1 1 0 0 0,0 0-1 0 0,-1 1 1 0 0,1 0 0 0 0,-16-2 0 0 0,-5 1-2 0 0,0 2 1 0 0,-1 2-1 0 0,1 1 1 0 0,0 1-1 0 0,-1 1 0 0 0,1 2 1 0 0,1 2-1 0 0,-39 12 1 0 0,1 5-17 0 0,1 2-1 0 0,-99 55 1 0 0,126-59 2 0 0,1 1 0 0 0,1 3 0 0 0,1 1 0 0 0,1 2 0 0 0,2 1 0 0 0,-50 55 0 0 0,69-66 1 0 0,2 0 0 0 0,0 1 0 0 0,1 0 0 0 0,1 1 0 0 0,0 0 0 0 0,2 1 0 0 0,1 0 0 0 0,1 1 0 0 0,0 0 0 0 0,2 0 0 0 0,1 1 0 0 0,1-1 0 0 0,1 1 0 0 0,-1 35 0 0 0,5-29 14 0 0,1-1 0 0 0,1 0 0 0 0,2 0 0 0 0,1 0 0 0 0,1-1 0 0 0,1 1 0 0 0,2-2 0 0 0,0 1 0 0 0,2-1 0 0 0,1-1 0 0 0,2 0 0 0 0,0-1 0 0 0,1-1 0 0 0,2 0 0 0 0,30 32 0 0 0,-18-27-4 0 0,1 0 0 0 0,1-3 0 0 0,2 0-1 0 0,0-2 1 0 0,1-2 0 0 0,2-1 0 0 0,0-2-1 0 0,1-2 1 0 0,1-1 0 0 0,54 15 0 0 0,-35-15-497 0 0,1-3 1 0 0,101 10 0 0 0,-130-22-592 0 0,1 0 1 0 0,50-7-1 0 0,-62 3-181 0 0,-1-1 0 0 0,0 0 0 0 0,0-1 0 0 0,0-1 0 0 0,21-11 1 0 0,-9-3-1711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28:08.620"/>
    </inkml:context>
    <inkml:brush xml:id="br0">
      <inkml:brushProperty name="width" value="0.035" units="cm"/>
      <inkml:brushProperty name="height" value="0.035" units="cm"/>
      <inkml:brushProperty name="color" value="#E71224"/>
    </inkml:brush>
  </inkml:definitions>
  <inkml:trace contextRef="#ctx0" brushRef="#br0">1613 1127 2688 0 0,'8'-9'612'0'0,"-1"-1"-1"0"0,0-1 1 0 0,0 0-1 0 0,-1 0 1 0 0,0 0-1 0 0,-1 0 1 0 0,-1-1 0 0 0,0 0-1 0 0,0 0 1 0 0,-1 0-1 0 0,0 0 1 0 0,-1-1-1 0 0,0-16 1 0 0,0-18 161 0 0,-3 0 1 0 0,-7-57-1 0 0,4 68-376 0 0,-1-26-1 0 0,2 11 69 0 0,-2 0 0 0 0,-3 0 0 0 0,-22-81 1 0 0,25 118-406 0 0,-1-1 0 0 0,0 1 0 0 0,0 0 0 0 0,-2 1 1 0 0,0 0-1 0 0,0 0 0 0 0,-1 0 0 0 0,0 1 1 0 0,-1 1-1 0 0,-1-1 0 0 0,0 2 0 0 0,0-1 1 0 0,-1 2-1 0 0,-1-1 0 0 0,1 2 0 0 0,-24-13 1 0 0,-18-3-17 0 0,-2 2 1 0 0,0 2 0 0 0,-1 3 0 0 0,-60-10 0 0 0,-238-17 55 0 0,320 42-63 0 0,1 2 1 0 0,-1 0-1 0 0,1 3 1 0 0,0 1-1 0 0,0 1 1 0 0,-51 16-1 0 0,63-14-12 0 0,1 1 0 0 0,0 0 0 0 0,1 2-1 0 0,0 1 1 0 0,0 0 0 0 0,1 2 0 0 0,1 0 0 0 0,0 1-1 0 0,1 1 1 0 0,-30 32 0 0 0,23-17-2 0 0,1 1-1 0 0,2 1 1 0 0,0 1-1 0 0,3 1 1 0 0,1 1-1 0 0,1 0 1 0 0,2 1-1 0 0,1 1 1 0 0,2 0-1 0 0,2 0 1 0 0,2 1-1 0 0,-5 50 1 0 0,10-63-12 0 0,1 0 1 0 0,1 0-1 0 0,2 0 1 0 0,0 0-1 0 0,1 0 1 0 0,2 0-1 0 0,1 0 0 0 0,0-1 1 0 0,2 0-1 0 0,1 0 1 0 0,0-1-1 0 0,2 0 1 0 0,1-1-1 0 0,1 0 1 0 0,0-1-1 0 0,2-1 1 0 0,0 0-1 0 0,1-1 1 0 0,34 31-1 0 0,-22-28-87 0 0,2-1 0 0 0,0-2 0 0 0,1 0 0 0 0,1-3 0 0 0,0 0 0 0 0,1-2 0 0 0,1-1 0 0 0,0-2 0 0 0,1-2 0 0 0,0-1 0 0 0,1-1 0 0 0,-1-2 0 0 0,1-2 0 0 0,42-1 0 0 0,-18-2-1004 0 0,-1-4-1 0 0,116-21 1 0 0,-102 8-2568 0 0,130-49 0 0 0,-89 19 124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39:51.012"/>
    </inkml:context>
    <inkml:brush xml:id="br0">
      <inkml:brushProperty name="width" value="0.035" units="cm"/>
      <inkml:brushProperty name="height" value="0.035" units="cm"/>
      <inkml:brushProperty name="color" value="#E71224"/>
    </inkml:brush>
  </inkml:definitions>
  <inkml:trace contextRef="#ctx0" brushRef="#br0">825 1004 4124 0 0,'20'-10'1044'0'0,"0"-1"-1"0"0,-2-1 1 0 0,1-1-1 0 0,-1-1 1 0 0,-1 0-1 0 0,-1-1 1 0 0,19-22-1 0 0,-24 24-608 0 0,0-1-1 0 0,-1-1 1 0 0,0 0-1 0 0,-1 0 1 0 0,-1-1-1 0 0,-1 0 1 0 0,0 0-1 0 0,-1-1 1 0 0,6-27 0 0 0,-3-1-100 0 0,-3 0 0 0 0,-2-1-1 0 0,-2 0 1 0 0,-4-55 0 0 0,0 73-252 0 0,-1 1-1 0 0,-2 0 0 0 0,0 0 0 0 0,-2 0 1 0 0,-1 0-1 0 0,-1 1 0 0 0,-2 1 0 0 0,-17-33 0 0 0,22 48-47 0 0,0 0-1 0 0,-1 1 0 0 0,0 0 0 0 0,-1 0 1 0 0,0 0-1 0 0,0 1 0 0 0,-1 0 0 0 0,0 1 0 0 0,0 0 1 0 0,-1 0-1 0 0,0 1 0 0 0,0 0 0 0 0,-1 1 1 0 0,1 0-1 0 0,-17-5 0 0 0,7 5-6 0 0,1 1-1 0 0,-1 1 1 0 0,0 1-1 0 0,0 0 1 0 0,0 1 0 0 0,0 2-1 0 0,0 0 1 0 0,-26 5 0 0 0,16-1-8 0 0,0 1 1 0 0,1 2-1 0 0,0 1 1 0 0,0 1 0 0 0,1 2-1 0 0,0 1 1 0 0,1 0-1 0 0,0 2 1 0 0,2 2 0 0 0,-1 0-1 0 0,-30 29 1 0 0,28-20 13 0 0,2 1 1 0 0,1 1-1 0 0,2 1 1 0 0,0 2-1 0 0,2 0 1 0 0,2 1-1 0 0,1 1 1 0 0,-26 65 0 0 0,29-59 0 0 0,2 1 0 0 0,2 0 0 0 0,1 1 1 0 0,3 0-1 0 0,1 0 0 0 0,1 0 0 0 0,3 1 1 0 0,6 82-1 0 0,-1-106-10 0 0,0-1-1 0 0,1 0 1 0 0,0 1-1 0 0,2-1 1 0 0,0-1-1 0 0,1 1 1 0 0,0-1 0 0 0,1 0-1 0 0,1-1 1 0 0,12 17-1 0 0,-11-21-2 0 0,0-1 0 0 0,0 1 0 0 0,1-2 0 0 0,0 1 0 0 0,0-1 0 0 0,1-1 1 0 0,0 0-1 0 0,1-1 0 0 0,0 0 0 0 0,0-1 0 0 0,1-1 0 0 0,-1 0 0 0 0,28 6 0 0 0,-12-6-70 0 0,1 0 0 0 0,0-3 1 0 0,0 0-1 0 0,0-2 0 0 0,0-1 1 0 0,0-2-1 0 0,-1-1 1 0 0,58-14-1 0 0,-31 2-1206 0 0,-1-3 1 0 0,-1-3-1 0 0,85-45 0 0 0,-114 52-1015 0 0,0-1-1 0 0,-1 0 0 0 0,35-34 1 0 0,-26 18-1264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40:40.793"/>
    </inkml:context>
    <inkml:brush xml:id="br0">
      <inkml:brushProperty name="width" value="0.035" units="cm"/>
      <inkml:brushProperty name="height" value="0.035" units="cm"/>
      <inkml:brushProperty name="color" value="#E71224"/>
    </inkml:brush>
  </inkml:definitions>
  <inkml:trace contextRef="#ctx0" brushRef="#br0">662 1452 5080 0 0,'1'3'261'0'0,"-1"-1"0"0"0,0 1 0 0 0,1-1 0 0 0,0 1 0 0 0,0-1-1 0 0,-1 0 1 0 0,1 1 0 0 0,1-1 0 0 0,-1 0 0 0 0,0 0 0 0 0,0 1-1 0 0,1-1 1 0 0,0 0 0 0 0,-1-1 0 0 0,1 1 0 0 0,0 0 0 0 0,0 0-1 0 0,0-1 1 0 0,0 1 0 0 0,3 1 0 0 0,-2-2-84 0 0,-1-1-1 0 0,1 1 1 0 0,-1-1 0 0 0,1 0-1 0 0,0 0 1 0 0,-1 0 0 0 0,1 0 0 0 0,-1 0-1 0 0,1-1 1 0 0,0 1 0 0 0,-1-1-1 0 0,1 0 1 0 0,-1 0 0 0 0,1 0-1 0 0,-1 0 1 0 0,0 0 0 0 0,1 0 0 0 0,2-3-1 0 0,11-6 333 0 0,0-1 0 0 0,-1-1 0 0 0,-1 0 0 0 0,0-1 0 0 0,17-21 0 0 0,54-79 764 0 0,-72 95-1079 0 0,51-74 74 0 0,-5-3 1 0 0,-3-2-1 0 0,-5-3 0 0 0,-5-2 0 0 0,-3-1 0 0 0,44-173 0 0 0,-81 253-268 0 0,-1 0-1 0 0,-1-1 1 0 0,-2 1-1 0 0,0-1 1 0 0,-1 1-1 0 0,-2-1 1 0 0,0 0-1 0 0,-5-26 1 0 0,4 41-10 0 0,0 1 0 0 0,-1 0 0 0 0,0 0 0 0 0,0 1 0 0 0,0-1 0 0 0,-1 1 0 0 0,0-1 0 0 0,-1 1 0 0 0,1 0 1 0 0,-1 1-1 0 0,-1-1 0 0 0,1 1 0 0 0,-1 0 0 0 0,0 0 0 0 0,-1 1 0 0 0,1 0 0 0 0,-1 0 0 0 0,0 0 0 0 0,-1 1 0 0 0,1 0 0 0 0,-1 0 0 0 0,1 1 0 0 0,-1 0 0 0 0,0 1 0 0 0,0-1 0 0 0,-9 0 1 0 0,-9-1-9 0 0,-1 2 0 0 0,0 0 0 0 0,0 2 0 0 0,0 1 0 0 0,0 1 0 0 0,1 2 0 0 0,-1 0 0 0 0,-43 14 0 0 0,-13 9-26 0 0,-101 46-1 0 0,116-44 33 0 0,2 4 1 0 0,1 2-1 0 0,1 4 1 0 0,-88 69-1 0 0,127-86 31 0 0,0 1 1 0 0,2 1-1 0 0,1 1 0 0 0,0 1 0 0 0,-19 32 1 0 0,29-38 19 0 0,1 1 1 0 0,1-1 0 0 0,1 2 0 0 0,0-1 0 0 0,2 2 0 0 0,1-1 0 0 0,0 0 0 0 0,-3 30 0 0 0,7-19 24 0 0,1 0 1 0 0,2 0 0 0 0,1 0 0 0 0,1-1 0 0 0,2 1 0 0 0,2-1 0 0 0,0 0-1 0 0,2 0 1 0 0,2-1 0 0 0,1 0 0 0 0,1-1 0 0 0,1 0 0 0 0,2-1 0 0 0,1-1-1 0 0,39 49 1 0 0,-38-55-188 0 0,1-2 1 0 0,1 0-1 0 0,0-2 0 0 0,1 0 0 0 0,1-1 0 0 0,1-1 0 0 0,0-2 0 0 0,38 19 1 0 0,-40-24-223 0 0,0-1 0 0 0,0-1 0 0 0,1-1 0 0 0,0-1 0 0 0,1-1 0 0 0,-1 0 0 0 0,0-2 1 0 0,1-1-1 0 0,0-1 0 0 0,-1 0 0 0 0,25-5 0 0 0,5-5-1963 0 0,-1-3 1 0 0,0-2-1 0 0,69-31 0 0 0,-35 12-1033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40:46.976"/>
    </inkml:context>
    <inkml:brush xml:id="br0">
      <inkml:brushProperty name="width" value="0.035" units="cm"/>
      <inkml:brushProperty name="height" value="0.035" units="cm"/>
      <inkml:brushProperty name="color" value="#E71224"/>
    </inkml:brush>
  </inkml:definitions>
  <inkml:trace contextRef="#ctx0" brushRef="#br0">1494 1302 6009 0 0,'-1'-12'1242'0'0,"0"1"1"0"0,0-1 0 0 0,2 1 0 0 0,1-20-1 0 0,5-7 88 0 0,14-44 0 0 0,-2 11-427 0 0,2-28 230 0 0,12-163 0 0 0,-29 199-757 0 0,-4-1 1 0 0,-2 0 0 0 0,-18-112 0 0 0,16 159-345 0 0,1-1-1 0 0,-2 1 1 0 0,0 0 0 0 0,-2 0 0 0 0,1 1-1 0 0,-2 0 1 0 0,0 0 0 0 0,-1 1 0 0 0,-1 0 0 0 0,0 0-1 0 0,-1 1 1 0 0,-17-18 0 0 0,17 23-32 0 0,1 1 0 0 0,-1 0 0 0 0,0 0 0 0 0,-1 2 0 0 0,1-1 0 0 0,-1 1 0 0 0,-1 1-1 0 0,1 0 1 0 0,-1 1 0 0 0,0 0 0 0 0,0 1 0 0 0,0 0 0 0 0,0 1 0 0 0,-1 1 0 0 0,1 0 0 0 0,-1 1 0 0 0,-17 2 0 0 0,-9 2-21 0 0,0 3 0 0 0,0 1 0 0 0,1 2 0 0 0,0 2 0 0 0,1 2 0 0 0,0 1 0 0 0,1 1 1 0 0,-36 24-1 0 0,3 2 11 0 0,1 3 0 0 0,3 4 0 0 0,-62 57 0 0 0,75-55 18 0 0,2 1 0 0 0,3 3 0 0 0,1 1 1 0 0,4 3-1 0 0,-67 117 0 0 0,86-129 26 0 0,1 1 1 0 0,2 1-1 0 0,3 1 0 0 0,1 0 1 0 0,3 1-1 0 0,2 1 0 0 0,3 0 1 0 0,-6 100-1 0 0,15-131-18 0 0,0 1-1 0 0,2-1 1 0 0,0 1 0 0 0,2-1 0 0 0,0 0-1 0 0,1 0 1 0 0,1-1 0 0 0,1 1 0 0 0,1-1-1 0 0,13 23 1 0 0,-13-30-24 0 0,0 0-1 0 0,1-1 1 0 0,1 0 0 0 0,0-1-1 0 0,0 1 1 0 0,1-2-1 0 0,1 0 1 0 0,0 0 0 0 0,0-1-1 0 0,1-1 1 0 0,0 0 0 0 0,0 0-1 0 0,1-1 1 0 0,0-1 0 0 0,16 5-1 0 0,-7-5-277 0 0,0-1-1 0 0,0-1 1 0 0,1-1-1 0 0,0-1 1 0 0,-1 0-1 0 0,1-2 1 0 0,0-2-1 0 0,-1 0 1 0 0,1-1-1 0 0,-1-1 1 0 0,0-1-1 0 0,26-9 1 0 0,2-4-1468 0 0,-1-2 1 0 0,-1-2-1 0 0,-1-2 1 0 0,49-33-1 0 0,1-12-2465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20.110"/>
    </inkml:context>
    <inkml:brush xml:id="br0">
      <inkml:brushProperty name="width" value="0.035" units="cm"/>
      <inkml:brushProperty name="height" value="0.035" units="cm"/>
      <inkml:brushProperty name="color" value="#E71224"/>
    </inkml:brush>
  </inkml:definitions>
  <inkml:trace contextRef="#ctx0" brushRef="#br0">182 474 3476 0 0,'2'30'1677'0'0,"-1"1"-1"0"0,-1-1 0 0 0,-2 0 1 0 0,-9 52-1 0 0,9-69-1548 0 0,-2 0 1 0 0,0 1 0 0 0,0-1-1 0 0,-1-1 1 0 0,0 1-1 0 0,-2-1 1 0 0,1 0-1 0 0,-1 0 1 0 0,-1-1 0 0 0,0 1-1 0 0,-1-2 1 0 0,-13 14-1 0 0,-6-6-1860 0 0,26-18 1520 0 0,1 1 0 0 0,-1-1 0 0 0,1 0 0 0 0,-1 0 0 0 0,0 0 0 0 0,1 0 0 0 0,-1 0 0 0 0,1-1 0 0 0,-1 1 0 0 0,1 0 0 0 0,-1-1 0 0 0,1 1 0 0 0,-1-1 0 0 0,1 1 0 0 0,-1-1 0 0 0,1 0 0 0 0,-1 0 0 0 0,1 0 0 0 0,0 1 0 0 0,0-1 0 0 0,-1 0 0 0 0,1-1 0 0 0,0 1 0 0 0,0 0 0 0 0,0 0 0 0 0,0 0 0 0 0,0-1 0 0 0,0 1 0 0 0,1 0 0 0 0,-2-3-1 0 0,-8-16-1583 0 0</inkml:trace>
  <inkml:trace contextRef="#ctx0" brushRef="#br0" timeOffset="1">78 1 4940 0 0,'0'0'3901'0'0,"43"3"-2145"0"0,-22 12-1920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22.075"/>
    </inkml:context>
    <inkml:brush xml:id="br0">
      <inkml:brushProperty name="width" value="0.035" units="cm"/>
      <inkml:brushProperty name="height" value="0.035" units="cm"/>
      <inkml:brushProperty name="color" value="#E71224"/>
    </inkml:brush>
  </inkml:definitions>
  <inkml:trace contextRef="#ctx0" brushRef="#br0">86 181 3100 0 0,'49'-176'7036'0'0,"-48"171"-4553"0"0,-8 30-1498 0 0,-38 186 57 0 0,-18 222 0 0 0,48-316-1523 0 0,11-77-998 0 0,3 56-1 0 0,1-95 1437 0 0,0-1 0 0 0,0 1 0 0 0,0 0 0 0 0,0 0 0 0 0,0 0 0 0 0,0-1 0 0 0,0 1-1 0 0,0 0 1 0 0,0 0 0 0 0,1-1 0 0 0,-1 1 0 0 0,0 0 0 0 0,0 0 0 0 0,1-1 0 0 0,-1 1 0 0 0,0 0-1 0 0,1-1 1 0 0,-1 1 0 0 0,1-1 0 0 0,-1 1 0 0 0,1 0 0 0 0,-1-1 0 0 0,1 1 0 0 0,-1-1-1 0 0,1 1 1 0 0,1 0 0 0 0,3 8-1413 0 0,1-12 70 0 0,-4 2 1235 0 0,4-1-312 0 0,-1-1 1 0 0,1 0 0 0 0,-1-1 0 0 0,0 1-1 0 0,-1-1 1 0 0,1 0 0 0 0,6-7-1 0 0,11-14-501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22.402"/>
    </inkml:context>
    <inkml:brush xml:id="br0">
      <inkml:brushProperty name="width" value="0.035" units="cm"/>
      <inkml:brushProperty name="height" value="0.035" units="cm"/>
      <inkml:brushProperty name="color" value="#E71224"/>
    </inkml:brush>
  </inkml:definitions>
  <inkml:trace contextRef="#ctx0" brushRef="#br0">47 1 4524 0 0,'5'2'1551'0'0,"-2"1"-1317"0"0,0 0-1 0 0,0 0 1 0 0,0 0 0 0 0,0 0-1 0 0,-1 0 1 0 0,1 0 0 0 0,-1 1-1 0 0,0-1 1 0 0,0 1 0 0 0,0 0-1 0 0,-1 0 1 0 0,1 0-1 0 0,-1-1 1 0 0,0 1 0 0 0,0 0-1 0 0,0 1 1 0 0,0-1 0 0 0,-1 0-1 0 0,0 8 1 0 0,1 18 717 0 0,-5 53 0 0 0,0-39-290 0 0,2 27-134 0 0,1-2-1143 0 0,-4 0 0 0 0,-14 76 0 0 0,16-135-226 0 0,0-1 0 0 0,0 0 0 0 0,-1 0 0 0 0,0-1 0 0 0,0 1 0 0 0,-1-1 0 0 0,-6 9 0 0 0,-6 4-984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22.744"/>
    </inkml:context>
    <inkml:brush xml:id="br0">
      <inkml:brushProperty name="width" value="0.035" units="cm"/>
      <inkml:brushProperty name="height" value="0.035" units="cm"/>
      <inkml:brushProperty name="color" value="#E71224"/>
    </inkml:brush>
  </inkml:definitions>
  <inkml:trace contextRef="#ctx0" brushRef="#br0">1 215 4300 0 0,'10'-33'2109'0'0,"10"2"-557"0"0,0 4-348 0 0,7 0-212 0 0,6 0-172 0 0,1 6-188 0 0,6 3-188 0 0,-3 3-92 0 0,6 3-160 0 0,-3 9-92 0 0,1 6-188 0 0,-5 9-188 0 0,1 3-244 0 0,-3 9-352 0 0,-1 9-276 0 0,-6-6-1692 0 0,0 6 775 0 0,-4 4 605 0 0</inkml:trace>
  <inkml:trace contextRef="#ctx0" brushRef="#br0" timeOffset="1">831 465 3152 0 0,'83'-28'8042'0'0,"-79"26"-5933"0"0,21 12-806 0 0,-23-9-1256 0 0,-1 0 1 0 0,0-1-1 0 0,0 1 1 0 0,0 0-1 0 0,-1 0 1 0 0,1 0-1 0 0,0 1 1 0 0,0-1-1 0 0,0 0 0 0 0,-1 0 1 0 0,1 0-1 0 0,-1 0 1 0 0,1 1-1 0 0,-1-1 1 0 0,1 0-1 0 0,-1 1 1 0 0,0-1-1 0 0,1 0 0 0 0,-1 1 1 0 0,0-1-1 0 0,0 0 1 0 0,0 3-1 0 0,0-2 84 0 0,1 8-29 0 0,-1 0 0 0 0,0-1 1 0 0,0 1-1 0 0,-1 0 0 0 0,0 0 0 0 0,0-1 0 0 0,-1 1 0 0 0,-1-1 1 0 0,0 1-1 0 0,0-1 0 0 0,-1 0 0 0 0,0 0 0 0 0,0 0 0 0 0,-6 8 1 0 0,-1 0-463 0 0,0-1 1 0 0,0-1-1 0 0,-2 1 1 0 0,0-2 0 0 0,-1 0-1 0 0,-16 13 1 0 0,18-18-1291 0 0,-2-1 0 0 0,1 0 0 0 0,-1-1 0 0 0,-29 11 0 0 0,37-16-1517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1-13T03:10:23.101"/>
    </inkml:context>
    <inkml:brush xml:id="br0">
      <inkml:brushProperty name="width" value="0.035" units="cm"/>
      <inkml:brushProperty name="height" value="0.035" units="cm"/>
      <inkml:brushProperty name="color" value="#E71224"/>
    </inkml:brush>
  </inkml:definitions>
  <inkml:trace contextRef="#ctx0" brushRef="#br0">1 0 3668 0 0,'0'0'1488'0'0,"23"9"317"0"0,-13 9-4050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CE35F42-3AF0-4FD2-9FFC-BF8680B0DD47}" type="datetimeFigureOut">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en-US" altLang="en-US" sz="1200" dirty="0"/>
              <a:t>‹#›</a:t>
            </a:fld>
            <a:endParaRPr lang="en-US"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TextEdit="1"/>
          </p:cNvSpPr>
          <p:nvPr>
            <p:ph type="sldImg"/>
          </p:nvPr>
        </p:nvSpPr>
        <p:spPr>
          <a:ln>
            <a:solidFill>
              <a:srgbClr val="000000">
                <a:alpha val="100000"/>
              </a:srgbClr>
            </a:solidFill>
            <a:miter lim="800000"/>
          </a:ln>
        </p:spPr>
      </p:sp>
      <p:sp>
        <p:nvSpPr>
          <p:cNvPr id="4099" name="Rectangle 3"/>
          <p:cNvSpPr>
            <a:spLocks noGrp="1"/>
          </p:cNvSpPr>
          <p:nvPr>
            <p:ph type="body" idx="1"/>
          </p:nvPr>
        </p:nvSpPr>
        <p:spPr>
          <a:noFill/>
          <a:ln>
            <a:noFill/>
          </a:ln>
        </p:spPr>
        <p:txBody>
          <a:bodyPr wrap="square" lIns="91440" tIns="45720" rIns="91440" bIns="45720" anchor="t" anchorCtr="0"/>
          <a:lstStyle/>
          <a:p>
            <a:pPr lvl="0"/>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normAutofit/>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TextEdit="1"/>
          </p:cNvSpPr>
          <p:nvPr>
            <p:ph type="sldImg"/>
          </p:nvPr>
        </p:nvSpPr>
        <p:spPr>
          <a:ln>
            <a:solidFill>
              <a:srgbClr val="000000">
                <a:alpha val="100000"/>
              </a:srgbClr>
            </a:solidFill>
            <a:miter lim="800000"/>
          </a:ln>
        </p:spPr>
      </p:sp>
      <p:sp>
        <p:nvSpPr>
          <p:cNvPr id="6147" name="Rectangle 3"/>
          <p:cNvSpPr>
            <a:spLocks noGrp="1"/>
          </p:cNvSpPr>
          <p:nvPr>
            <p:ph type="body" idx="1"/>
          </p:nvPr>
        </p:nvSpPr>
        <p:spPr>
          <a:noFill/>
          <a:ln>
            <a:noFill/>
          </a:ln>
        </p:spPr>
        <p:txBody>
          <a:bodyPr wrap="square" lIns="91440" tIns="45720" rIns="91440" bIns="45720" anchor="t" anchorCtr="0"/>
          <a:lstStyle/>
          <a:p>
            <a:pPr lvl="0"/>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anose="05000000000000000000" pitchFamily="2" charset="2"/>
              <a:buChar char="l"/>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anose="05000000000000000000" pitchFamily="2" charset="2"/>
              <a:buChar char="l"/>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en-US" dirty="0"/>
              <a:t>Click to edit Master title style</a:t>
            </a:r>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eaLnBrk="1" hangingPunct="1">
              <a:defRPr sz="1200">
                <a:solidFill>
                  <a:srgbClr val="898989"/>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3"/>
          </p:nvPr>
        </p:nvSpPr>
        <p:spPr>
          <a:xfrm>
            <a:off x="2895600" y="6356350"/>
            <a:ext cx="3352800" cy="365125"/>
          </a:xfrm>
          <a:prstGeom prst="rect">
            <a:avLst/>
          </a:prstGeom>
        </p:spPr>
        <p:txBody>
          <a:bodyPr vert="horz" wrap="square" lIns="91440" tIns="45720" rIns="91440" bIns="45720" numCol="1" anchor="ctr" anchorCtr="0" compatLnSpc="1"/>
          <a:lstStyle>
            <a:lvl1pPr algn="ctr" eaLnBrk="1" hangingPunct="1">
              <a:defRPr sz="1200">
                <a:solidFill>
                  <a:srgbClr val="898989"/>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pic>
        <p:nvPicPr>
          <p:cNvPr id="1031" name="Picture 10" descr="logo05"/>
          <p:cNvPicPr>
            <a:picLocks noChangeAspect="1"/>
          </p:cNvPicPr>
          <p:nvPr userDrawn="1"/>
        </p:nvPicPr>
        <p:blipFill>
          <a:blip r:embed="rId13"/>
          <a:stretch>
            <a:fillRect/>
          </a:stretch>
        </p:blipFill>
        <p:spPr>
          <a:xfrm>
            <a:off x="0" y="0"/>
            <a:ext cx="1600200" cy="476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lang="en-US" altLang="en-US" dirty="0"/>
              <a:t>Click to edit Master title style</a:t>
            </a:r>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eaLnBrk="1" hangingPunct="1">
              <a:defRPr sz="1200">
                <a:solidFill>
                  <a:srgbClr val="898989"/>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D05CB77-F151-4628-9501-1A9B4FE0355D}"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11/13/2025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3"/>
          </p:nvPr>
        </p:nvSpPr>
        <p:spPr>
          <a:xfrm>
            <a:off x="2895600" y="6356350"/>
            <a:ext cx="3352800" cy="365125"/>
          </a:xfrm>
          <a:prstGeom prst="rect">
            <a:avLst/>
          </a:prstGeom>
        </p:spPr>
        <p:txBody>
          <a:bodyPr vert="horz" wrap="square" lIns="91440" tIns="45720" rIns="91440" bIns="45720" numCol="1" anchor="ctr" anchorCtr="0" compatLnSpc="1"/>
          <a:lstStyle>
            <a:lvl1pPr algn="ctr" eaLnBrk="1" hangingPunct="1">
              <a:defRPr sz="1200">
                <a:solidFill>
                  <a:srgbClr val="898989"/>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en-US" altLang="en-US" dirty="0">
                <a:latin typeface="Arial" panose="020B0604020202020204" pitchFamily="34" charset="0"/>
              </a:rPr>
              <a:t>‹#›</a:t>
            </a:fld>
            <a:r>
              <a:rPr lang="en-US" altLang="en-US" sz="1200" dirty="0">
                <a:solidFill>
                  <a:srgbClr val="898989"/>
                </a:solidFill>
                <a:latin typeface="Arial" panose="020B0604020202020204" pitchFamily="34" charset="0"/>
              </a:rPr>
              <a:t>/43</a:t>
            </a:r>
          </a:p>
        </p:txBody>
      </p:sp>
      <p:pic>
        <p:nvPicPr>
          <p:cNvPr id="1031" name="Picture 10" descr="logo05"/>
          <p:cNvPicPr>
            <a:picLocks noChangeAspect="1"/>
          </p:cNvPicPr>
          <p:nvPr userDrawn="1"/>
        </p:nvPicPr>
        <p:blipFill>
          <a:blip r:embed="rId13"/>
          <a:stretch>
            <a:fillRect/>
          </a:stretch>
        </p:blipFill>
        <p:spPr>
          <a:xfrm>
            <a:off x="0" y="0"/>
            <a:ext cx="1600200" cy="476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geeksforgeeks.org/insertion-sort/" TargetMode="External"/><Relationship Id="rId2" Type="http://schemas.openxmlformats.org/officeDocument/2006/relationships/hyperlink" Target="http://en.wikipedia.org/wiki/Shellsort"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58.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57.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customXml" Target="../ink/ink1.xml"/></Relationships>
</file>

<file path=ppt/slides/_rels/slide7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26" Type="http://schemas.openxmlformats.org/officeDocument/2006/relationships/image" Target="../media/image86.png"/><Relationship Id="rId21" Type="http://schemas.openxmlformats.org/officeDocument/2006/relationships/customXml" Target="../ink/ink12.xml"/><Relationship Id="rId34" Type="http://schemas.openxmlformats.org/officeDocument/2006/relationships/image" Target="../media/image90.png"/><Relationship Id="rId42" Type="http://schemas.openxmlformats.org/officeDocument/2006/relationships/image" Target="../media/image94.png"/><Relationship Id="rId47" Type="http://schemas.openxmlformats.org/officeDocument/2006/relationships/customXml" Target="../ink/ink25.xml"/><Relationship Id="rId50" Type="http://schemas.openxmlformats.org/officeDocument/2006/relationships/image" Target="../media/image98.png"/><Relationship Id="rId55" Type="http://schemas.openxmlformats.org/officeDocument/2006/relationships/customXml" Target="../ink/ink29.xml"/><Relationship Id="rId63" Type="http://schemas.openxmlformats.org/officeDocument/2006/relationships/customXml" Target="../ink/ink33.xml"/><Relationship Id="rId7" Type="http://schemas.openxmlformats.org/officeDocument/2006/relationships/customXml" Target="../ink/ink5.xml"/><Relationship Id="rId2" Type="http://schemas.openxmlformats.org/officeDocument/2006/relationships/notesSlide" Target="../notesSlides/notesSlide7.xml"/><Relationship Id="rId16" Type="http://schemas.openxmlformats.org/officeDocument/2006/relationships/image" Target="../media/image81.png"/><Relationship Id="rId29" Type="http://schemas.openxmlformats.org/officeDocument/2006/relationships/customXml" Target="../ink/ink16.xml"/><Relationship Id="rId11" Type="http://schemas.openxmlformats.org/officeDocument/2006/relationships/customXml" Target="../ink/ink7.xml"/><Relationship Id="rId24" Type="http://schemas.openxmlformats.org/officeDocument/2006/relationships/image" Target="../media/image85.png"/><Relationship Id="rId32" Type="http://schemas.openxmlformats.org/officeDocument/2006/relationships/image" Target="../media/image89.png"/><Relationship Id="rId37" Type="http://schemas.openxmlformats.org/officeDocument/2006/relationships/customXml" Target="../ink/ink20.xml"/><Relationship Id="rId40" Type="http://schemas.openxmlformats.org/officeDocument/2006/relationships/image" Target="../media/image93.png"/><Relationship Id="rId45" Type="http://schemas.openxmlformats.org/officeDocument/2006/relationships/customXml" Target="../ink/ink24.xml"/><Relationship Id="rId53" Type="http://schemas.openxmlformats.org/officeDocument/2006/relationships/customXml" Target="../ink/ink28.xml"/><Relationship Id="rId58" Type="http://schemas.openxmlformats.org/officeDocument/2006/relationships/image" Target="../media/image102.png"/><Relationship Id="rId66" Type="http://schemas.openxmlformats.org/officeDocument/2006/relationships/image" Target="../media/image106.png"/><Relationship Id="rId5" Type="http://schemas.openxmlformats.org/officeDocument/2006/relationships/customXml" Target="../ink/ink4.xml"/><Relationship Id="rId61" Type="http://schemas.openxmlformats.org/officeDocument/2006/relationships/customXml" Target="../ink/ink32.xml"/><Relationship Id="rId19" Type="http://schemas.openxmlformats.org/officeDocument/2006/relationships/customXml" Target="../ink/ink11.xml"/><Relationship Id="rId14" Type="http://schemas.openxmlformats.org/officeDocument/2006/relationships/image" Target="../media/image80.png"/><Relationship Id="rId22" Type="http://schemas.openxmlformats.org/officeDocument/2006/relationships/image" Target="../media/image84.png"/><Relationship Id="rId27" Type="http://schemas.openxmlformats.org/officeDocument/2006/relationships/customXml" Target="../ink/ink15.xml"/><Relationship Id="rId30" Type="http://schemas.openxmlformats.org/officeDocument/2006/relationships/image" Target="../media/image88.png"/><Relationship Id="rId35" Type="http://schemas.openxmlformats.org/officeDocument/2006/relationships/customXml" Target="../ink/ink19.xml"/><Relationship Id="rId43" Type="http://schemas.openxmlformats.org/officeDocument/2006/relationships/customXml" Target="../ink/ink23.xml"/><Relationship Id="rId48" Type="http://schemas.openxmlformats.org/officeDocument/2006/relationships/image" Target="../media/image97.png"/><Relationship Id="rId56" Type="http://schemas.openxmlformats.org/officeDocument/2006/relationships/image" Target="../media/image101.png"/><Relationship Id="rId64" Type="http://schemas.openxmlformats.org/officeDocument/2006/relationships/image" Target="../media/image105.png"/><Relationship Id="rId8" Type="http://schemas.openxmlformats.org/officeDocument/2006/relationships/image" Target="../media/image77.png"/><Relationship Id="rId51" Type="http://schemas.openxmlformats.org/officeDocument/2006/relationships/customXml" Target="../ink/ink27.xml"/><Relationship Id="rId3" Type="http://schemas.openxmlformats.org/officeDocument/2006/relationships/customXml" Target="../ink/ink3.xml"/><Relationship Id="rId12" Type="http://schemas.openxmlformats.org/officeDocument/2006/relationships/image" Target="../media/image79.png"/><Relationship Id="rId17" Type="http://schemas.openxmlformats.org/officeDocument/2006/relationships/customXml" Target="../ink/ink10.xml"/><Relationship Id="rId25" Type="http://schemas.openxmlformats.org/officeDocument/2006/relationships/customXml" Target="../ink/ink14.xml"/><Relationship Id="rId33" Type="http://schemas.openxmlformats.org/officeDocument/2006/relationships/customXml" Target="../ink/ink18.xml"/><Relationship Id="rId38" Type="http://schemas.openxmlformats.org/officeDocument/2006/relationships/image" Target="../media/image92.png"/><Relationship Id="rId46" Type="http://schemas.openxmlformats.org/officeDocument/2006/relationships/image" Target="../media/image96.png"/><Relationship Id="rId59" Type="http://schemas.openxmlformats.org/officeDocument/2006/relationships/customXml" Target="../ink/ink31.xml"/><Relationship Id="rId20" Type="http://schemas.openxmlformats.org/officeDocument/2006/relationships/image" Target="../media/image83.png"/><Relationship Id="rId41" Type="http://schemas.openxmlformats.org/officeDocument/2006/relationships/customXml" Target="../ink/ink22.xml"/><Relationship Id="rId54" Type="http://schemas.openxmlformats.org/officeDocument/2006/relationships/image" Target="../media/image100.png"/><Relationship Id="rId6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76.png"/><Relationship Id="rId15" Type="http://schemas.openxmlformats.org/officeDocument/2006/relationships/customXml" Target="../ink/ink9.xml"/><Relationship Id="rId23" Type="http://schemas.openxmlformats.org/officeDocument/2006/relationships/customXml" Target="../ink/ink13.xml"/><Relationship Id="rId28" Type="http://schemas.openxmlformats.org/officeDocument/2006/relationships/image" Target="../media/image87.png"/><Relationship Id="rId36" Type="http://schemas.openxmlformats.org/officeDocument/2006/relationships/image" Target="../media/image91.png"/><Relationship Id="rId49" Type="http://schemas.openxmlformats.org/officeDocument/2006/relationships/customXml" Target="../ink/ink26.xml"/><Relationship Id="rId57" Type="http://schemas.openxmlformats.org/officeDocument/2006/relationships/customXml" Target="../ink/ink30.xml"/><Relationship Id="rId10" Type="http://schemas.openxmlformats.org/officeDocument/2006/relationships/image" Target="../media/image78.png"/><Relationship Id="rId31" Type="http://schemas.openxmlformats.org/officeDocument/2006/relationships/customXml" Target="../ink/ink17.xml"/><Relationship Id="rId44" Type="http://schemas.openxmlformats.org/officeDocument/2006/relationships/image" Target="../media/image95.png"/><Relationship Id="rId52" Type="http://schemas.openxmlformats.org/officeDocument/2006/relationships/image" Target="../media/image99.png"/><Relationship Id="rId60" Type="http://schemas.openxmlformats.org/officeDocument/2006/relationships/image" Target="../media/image103.png"/><Relationship Id="rId65" Type="http://schemas.openxmlformats.org/officeDocument/2006/relationships/customXml" Target="../ink/ink34.xml"/><Relationship Id="rId4" Type="http://schemas.openxmlformats.org/officeDocument/2006/relationships/image" Target="../media/image75.png"/><Relationship Id="rId9" Type="http://schemas.openxmlformats.org/officeDocument/2006/relationships/customXml" Target="../ink/ink6.xml"/><Relationship Id="rId13" Type="http://schemas.openxmlformats.org/officeDocument/2006/relationships/customXml" Target="../ink/ink8.xml"/><Relationship Id="rId18" Type="http://schemas.openxmlformats.org/officeDocument/2006/relationships/image" Target="../media/image82.png"/><Relationship Id="rId39" Type="http://schemas.openxmlformats.org/officeDocument/2006/relationships/customXml" Target="../ink/ink21.xml"/></Relationships>
</file>

<file path=ppt/slides/_rels/slide7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customXml" Target="../ink/ink35.xml"/><Relationship Id="rId7" Type="http://schemas.openxmlformats.org/officeDocument/2006/relationships/customXml" Target="../ink/ink3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customXml" Target="../ink/ink36.xml"/><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customXml" Target="../ink/ink38.xml"/><Relationship Id="rId7" Type="http://schemas.openxmlformats.org/officeDocument/2006/relationships/customXml" Target="../ink/ink40.xml"/><Relationship Id="rId12"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customXml" Target="../ink/ink42.xml"/><Relationship Id="rId5" Type="http://schemas.openxmlformats.org/officeDocument/2006/relationships/customXml" Target="../ink/ink39.xml"/><Relationship Id="rId10" Type="http://schemas.openxmlformats.org/officeDocument/2006/relationships/image" Target="../media/image113.png"/><Relationship Id="rId4" Type="http://schemas.openxmlformats.org/officeDocument/2006/relationships/image" Target="../media/image110.png"/><Relationship Id="rId9" Type="http://schemas.openxmlformats.org/officeDocument/2006/relationships/customXml" Target="../ink/ink41.xml"/></Relationships>
</file>

<file path=ppt/slides/_rels/slide81.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82.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customXml" Target="../ink/ink45.xml"/></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8.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07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1</a:t>
            </a:fld>
            <a:r>
              <a:rPr lang="en-US" altLang="en-US" sz="1200" dirty="0">
                <a:solidFill>
                  <a:srgbClr val="898989"/>
                </a:solidFill>
                <a:latin typeface="Arial" panose="020B0604020202020204" pitchFamily="34" charset="0"/>
              </a:rPr>
              <a:t>/43</a:t>
            </a:r>
          </a:p>
        </p:txBody>
      </p:sp>
      <p:sp>
        <p:nvSpPr>
          <p:cNvPr id="3076" name="Title 1"/>
          <p:cNvSpPr>
            <a:spLocks noGrp="1"/>
          </p:cNvSpPr>
          <p:nvPr>
            <p:ph type="ctrTitle"/>
          </p:nvPr>
        </p:nvSpPr>
        <p:spPr>
          <a:xfrm>
            <a:off x="533400" y="2819400"/>
            <a:ext cx="7620000" cy="762000"/>
          </a:xfrm>
        </p:spPr>
        <p:txBody>
          <a:bodyPr vert="horz" wrap="square" lIns="91440" tIns="45720" rIns="91440" bIns="45720" anchor="ctr" anchorCtr="0">
            <a:spAutoFit/>
          </a:bodyPr>
          <a:lstStyle>
            <a:lvl1pPr lvl="0">
              <a:buClrTx/>
              <a:buSzTx/>
              <a:buFontTx/>
              <a:defRPr/>
            </a:lvl1pPr>
          </a:lstStyle>
          <a:p>
            <a:pPr lvl="0" eaLnBrk="1" hangingPunct="1"/>
            <a:r>
              <a:rPr lang="en-US" altLang="en-US" b="1" dirty="0">
                <a:solidFill>
                  <a:schemeClr val="tx2"/>
                </a:solidFill>
                <a:latin typeface="Arial" panose="020B0604020202020204" pitchFamily="34" charset="0"/>
                <a:cs typeface="Arial" panose="020B0604020202020204" pitchFamily="34" charset="0"/>
              </a:rPr>
              <a:t> 6. Sorting</a:t>
            </a:r>
            <a:endParaRPr lang="en-US" altLang="en-US" b="1"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433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10</a:t>
            </a:fld>
            <a:r>
              <a:rPr lang="en-US" altLang="en-US" sz="1200" dirty="0">
                <a:solidFill>
                  <a:srgbClr val="898989"/>
                </a:solidFill>
                <a:latin typeface="Arial" panose="020B0604020202020204" pitchFamily="34" charset="0"/>
              </a:rPr>
              <a:t>/43</a:t>
            </a:r>
          </a:p>
        </p:txBody>
      </p:sp>
      <p:sp>
        <p:nvSpPr>
          <p:cNvPr id="14340" name="Rectangle 2"/>
          <p:cNvSpPr>
            <a:spLocks noGrp="1"/>
          </p:cNvSpPr>
          <p:nvPr>
            <p:ph idx="1"/>
          </p:nvPr>
        </p:nvSpPr>
        <p:spPr>
          <a:xfrm>
            <a:off x="4572000" y="1371600"/>
            <a:ext cx="3886200" cy="4854575"/>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buFont typeface="Arial" panose="020B0604020202020204" pitchFamily="34" charset="0"/>
              <a:buNone/>
            </a:pPr>
            <a:r>
              <a:rPr lang="fr-FR" altLang="en-US" sz="2200" kern="1200" dirty="0">
                <a:latin typeface="+mn-lt"/>
                <a:ea typeface="+mn-ea"/>
                <a:cs typeface="Arial" panose="020B0604020202020204" pitchFamily="34" charset="0"/>
              </a:rPr>
              <a:t> void bubbleSort()</a:t>
            </a:r>
          </a:p>
          <a:p>
            <a:pPr>
              <a:buFont typeface="Arial" panose="020B0604020202020204" pitchFamily="34" charset="0"/>
              <a:buNone/>
            </a:pPr>
            <a:r>
              <a:rPr lang="fr-FR" altLang="en-US" sz="2200" kern="1200" dirty="0">
                <a:latin typeface="+mn-lt"/>
                <a:ea typeface="+mn-ea"/>
                <a:cs typeface="Arial" panose="020B0604020202020204" pitchFamily="34" charset="0"/>
              </a:rPr>
              <a:t>      { int i; boolean swapped;</a:t>
            </a:r>
          </a:p>
          <a:p>
            <a:pPr>
              <a:buFont typeface="Arial" panose="020B0604020202020204" pitchFamily="34" charset="0"/>
              <a:buNone/>
            </a:pPr>
            <a:r>
              <a:rPr lang="fr-FR" altLang="en-US" sz="2200" kern="1200" dirty="0">
                <a:latin typeface="+mn-lt"/>
                <a:ea typeface="+mn-ea"/>
                <a:cs typeface="Arial" panose="020B0604020202020204" pitchFamily="34" charset="0"/>
              </a:rPr>
              <a:t>        do</a:t>
            </a:r>
          </a:p>
          <a:p>
            <a:pPr>
              <a:buFont typeface="Arial" panose="020B0604020202020204" pitchFamily="34" charset="0"/>
              <a:buNone/>
            </a:pPr>
            <a:r>
              <a:rPr lang="fr-FR" altLang="en-US" sz="2200" kern="1200" dirty="0">
                <a:latin typeface="+mn-lt"/>
                <a:ea typeface="+mn-ea"/>
                <a:cs typeface="Arial" panose="020B0604020202020204" pitchFamily="34" charset="0"/>
              </a:rPr>
              <a:t>          { swapped=false;</a:t>
            </a:r>
          </a:p>
          <a:p>
            <a:pPr>
              <a:buFont typeface="Arial" panose="020B0604020202020204" pitchFamily="34" charset="0"/>
              <a:buNone/>
            </a:pPr>
            <a:r>
              <a:rPr lang="fr-FR" altLang="en-US" sz="2200" kern="1200" dirty="0">
                <a:latin typeface="+mn-lt"/>
                <a:ea typeface="+mn-ea"/>
                <a:cs typeface="Arial" panose="020B0604020202020204" pitchFamily="34" charset="0"/>
              </a:rPr>
              <a:t>            for(i=0;i&lt;n-1;i++)</a:t>
            </a:r>
          </a:p>
          <a:p>
            <a:pPr>
              <a:buFont typeface="Arial" panose="020B0604020202020204" pitchFamily="34" charset="0"/>
              <a:buNone/>
            </a:pPr>
            <a:r>
              <a:rPr lang="fr-FR" altLang="en-US" sz="2200" kern="1200" dirty="0">
                <a:latin typeface="+mn-lt"/>
                <a:ea typeface="+mn-ea"/>
                <a:cs typeface="Arial" panose="020B0604020202020204" pitchFamily="34" charset="0"/>
              </a:rPr>
              <a:t>            if(a[i]&gt;a[i+1])</a:t>
            </a:r>
          </a:p>
          <a:p>
            <a:pPr>
              <a:buFont typeface="Arial" panose="020B0604020202020204" pitchFamily="34" charset="0"/>
              <a:buNone/>
            </a:pPr>
            <a:r>
              <a:rPr lang="fr-FR" altLang="en-US" sz="2200" kern="1200" dirty="0">
                <a:latin typeface="+mn-lt"/>
                <a:ea typeface="+mn-ea"/>
                <a:cs typeface="Arial" panose="020B0604020202020204" pitchFamily="34" charset="0"/>
              </a:rPr>
              <a:t>                 { swap(a,i,i+1);</a:t>
            </a:r>
          </a:p>
          <a:p>
            <a:pPr>
              <a:buFont typeface="Arial" panose="020B0604020202020204" pitchFamily="34" charset="0"/>
              <a:buNone/>
            </a:pPr>
            <a:r>
              <a:rPr lang="fr-FR" altLang="en-US" sz="2200" kern="1200" dirty="0">
                <a:latin typeface="+mn-lt"/>
                <a:ea typeface="+mn-ea"/>
                <a:cs typeface="Arial" panose="020B0604020202020204" pitchFamily="34" charset="0"/>
              </a:rPr>
              <a:t>                   swapped=true;</a:t>
            </a:r>
          </a:p>
          <a:p>
            <a:pPr>
              <a:buFont typeface="Arial" panose="020B0604020202020204" pitchFamily="34" charset="0"/>
              <a:buNone/>
            </a:pPr>
            <a:r>
              <a:rPr lang="fr-FR" altLang="en-US" sz="2200" kern="1200" dirty="0">
                <a:latin typeface="+mn-lt"/>
                <a:ea typeface="+mn-ea"/>
                <a:cs typeface="Arial" panose="020B0604020202020204" pitchFamily="34" charset="0"/>
              </a:rPr>
              <a:t>                 }</a:t>
            </a:r>
          </a:p>
          <a:p>
            <a:pPr>
              <a:buFont typeface="Arial" panose="020B0604020202020204" pitchFamily="34" charset="0"/>
              <a:buNone/>
            </a:pPr>
            <a:r>
              <a:rPr lang="fr-FR" altLang="en-US" sz="2200" kern="1200" dirty="0">
                <a:latin typeface="+mn-lt"/>
                <a:ea typeface="+mn-ea"/>
                <a:cs typeface="Arial" panose="020B0604020202020204" pitchFamily="34" charset="0"/>
              </a:rPr>
              <a:t>           }</a:t>
            </a:r>
          </a:p>
          <a:p>
            <a:pPr>
              <a:buFont typeface="Arial" panose="020B0604020202020204" pitchFamily="34" charset="0"/>
              <a:buNone/>
            </a:pPr>
            <a:r>
              <a:rPr lang="fr-FR" altLang="en-US" sz="2200" kern="1200" dirty="0">
                <a:latin typeface="+mn-lt"/>
                <a:ea typeface="+mn-ea"/>
                <a:cs typeface="Arial" panose="020B0604020202020204" pitchFamily="34" charset="0"/>
              </a:rPr>
              <a:t>         while(swapped);</a:t>
            </a:r>
          </a:p>
          <a:p>
            <a:pPr>
              <a:buFont typeface="Arial" panose="020B0604020202020204" pitchFamily="34" charset="0"/>
              <a:buNone/>
            </a:pPr>
            <a:r>
              <a:rPr lang="fr-FR" altLang="en-US" sz="2200" kern="1200" dirty="0">
                <a:latin typeface="+mn-lt"/>
                <a:ea typeface="+mn-ea"/>
                <a:cs typeface="Arial" panose="020B0604020202020204" pitchFamily="34" charset="0"/>
              </a:rPr>
              <a:t>      }</a:t>
            </a:r>
            <a:endParaRPr lang="fr-FR" altLang="en-US" sz="2200" kern="1200" dirty="0">
              <a:latin typeface="+mn-lt"/>
              <a:ea typeface="Arial" panose="020B0604020202020204" pitchFamily="34" charset="0"/>
              <a:cs typeface="+mn-cs"/>
            </a:endParaRPr>
          </a:p>
        </p:txBody>
      </p:sp>
      <p:sp>
        <p:nvSpPr>
          <p:cNvPr id="14341" name="Rectangle 3"/>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Bubble sort</a:t>
            </a:r>
            <a:endParaRPr lang="en-US" altLang="en-US" sz="4000" b="1" kern="1200" dirty="0">
              <a:solidFill>
                <a:srgbClr val="CC3300"/>
              </a:solidFill>
              <a:latin typeface="+mj-lt"/>
              <a:ea typeface="Arial" panose="020B0604020202020204" pitchFamily="34" charset="0"/>
              <a:cs typeface="+mj-cs"/>
            </a:endParaRPr>
          </a:p>
        </p:txBody>
      </p:sp>
      <p:sp>
        <p:nvSpPr>
          <p:cNvPr id="14342" name="Text Box 4"/>
          <p:cNvSpPr txBox="1"/>
          <p:nvPr/>
        </p:nvSpPr>
        <p:spPr>
          <a:xfrm>
            <a:off x="5943600" y="4953000"/>
            <a:ext cx="2895600" cy="466725"/>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2400" dirty="0">
                <a:latin typeface="Arial" panose="020B0604020202020204" pitchFamily="34" charset="0"/>
              </a:rPr>
              <a:t>Complexity  O(n</a:t>
            </a:r>
            <a:r>
              <a:rPr lang="en-US" altLang="en-US" sz="2400" baseline="30000" dirty="0">
                <a:latin typeface="Arial" panose="020B0604020202020204" pitchFamily="34" charset="0"/>
              </a:rPr>
              <a:t>2</a:t>
            </a:r>
            <a:r>
              <a:rPr lang="en-US" altLang="en-US" sz="2400" dirty="0">
                <a:latin typeface="Arial" panose="020B0604020202020204" pitchFamily="34" charset="0"/>
              </a:rPr>
              <a:t>)</a:t>
            </a:r>
          </a:p>
        </p:txBody>
      </p:sp>
      <p:sp>
        <p:nvSpPr>
          <p:cNvPr id="14343" name="Text Box 5"/>
          <p:cNvSpPr txBox="1"/>
          <p:nvPr/>
        </p:nvSpPr>
        <p:spPr>
          <a:xfrm>
            <a:off x="5867400" y="6019800"/>
            <a:ext cx="2895600" cy="466725"/>
          </a:xfrm>
          <a:prstGeom prst="rect">
            <a:avLst/>
          </a:prstGeom>
          <a:solidFill>
            <a:srgbClr val="CCFFCC"/>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2400" dirty="0">
                <a:latin typeface="Arial" panose="020B0604020202020204" pitchFamily="34" charset="0"/>
              </a:rPr>
              <a:t>Best case  O(n)</a:t>
            </a:r>
          </a:p>
        </p:txBody>
      </p:sp>
      <p:pic>
        <p:nvPicPr>
          <p:cNvPr id="14344" name="Picture 6" descr="bubbleSort"/>
          <p:cNvPicPr>
            <a:picLocks noChangeAspect="1"/>
          </p:cNvPicPr>
          <p:nvPr/>
        </p:nvPicPr>
        <p:blipFill>
          <a:blip r:embed="rId2"/>
          <a:stretch>
            <a:fillRect/>
          </a:stretch>
        </p:blipFill>
        <p:spPr>
          <a:xfrm>
            <a:off x="477838" y="1219200"/>
            <a:ext cx="3484562" cy="508635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536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11</a:t>
            </a:fld>
            <a:r>
              <a:rPr lang="en-US" altLang="en-US" sz="1200" dirty="0">
                <a:solidFill>
                  <a:srgbClr val="898989"/>
                </a:solidFill>
                <a:latin typeface="Arial" panose="020B0604020202020204" pitchFamily="34" charset="0"/>
              </a:rPr>
              <a:t>/43</a:t>
            </a:r>
          </a:p>
        </p:txBody>
      </p:sp>
      <p:sp>
        <p:nvSpPr>
          <p:cNvPr id="15364" name="Rectangle 2"/>
          <p:cNvSpPr>
            <a:spLocks noGrp="1"/>
          </p:cNvSpPr>
          <p:nvPr>
            <p:ph type="title"/>
          </p:nvPr>
        </p:nvSpPr>
        <p:spPr>
          <a:xfrm>
            <a:off x="457200" y="2590800"/>
            <a:ext cx="8229600" cy="701675"/>
          </a:xfrm>
        </p:spPr>
        <p:txBody>
          <a:bodyPr vert="horz" wrap="square" lIns="91440" tIns="45720" rIns="91440" bIns="45720" anchor="ctr" anchorCtr="0">
            <a:spAutoFit/>
          </a:bodyPr>
          <a:lstStyle/>
          <a:p>
            <a:r>
              <a:rPr lang="en-US" altLang="en-US" sz="4000" b="1" kern="1200" dirty="0">
                <a:solidFill>
                  <a:schemeClr val="hlink"/>
                </a:solidFill>
                <a:latin typeface="+mj-lt"/>
                <a:ea typeface="+mj-ea"/>
                <a:cs typeface="Arial" panose="020B0604020202020204" pitchFamily="34" charset="0"/>
              </a:rPr>
              <a:t>Efficient Sorting Algorithms</a:t>
            </a:r>
            <a:endParaRPr lang="en-US" altLang="en-US" sz="4000" b="1" kern="1200" dirty="0">
              <a:solidFill>
                <a:schemeClr val="hlink"/>
              </a:solidFill>
              <a:latin typeface="+mj-lt"/>
              <a:ea typeface="Arial" panose="020B0604020202020204" pitchFamily="34" charset="0"/>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638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12</a:t>
            </a:fld>
            <a:r>
              <a:rPr lang="en-US" altLang="en-US" sz="1200" dirty="0">
                <a:solidFill>
                  <a:srgbClr val="898989"/>
                </a:solidFill>
                <a:latin typeface="Arial" panose="020B0604020202020204" pitchFamily="34" charset="0"/>
              </a:rPr>
              <a:t>/43</a:t>
            </a:r>
          </a:p>
        </p:txBody>
      </p:sp>
      <p:sp>
        <p:nvSpPr>
          <p:cNvPr id="16388" name="Rectangle 2"/>
          <p:cNvSpPr>
            <a:spLocks noGrp="1"/>
          </p:cNvSpPr>
          <p:nvPr>
            <p:ph type="title"/>
          </p:nvPr>
        </p:nvSpPr>
        <p:spPr>
          <a:xfrm>
            <a:off x="2362200" y="593725"/>
            <a:ext cx="39624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- 1</a:t>
            </a:r>
            <a:endParaRPr lang="en-US" altLang="en-US" sz="4000" b="1" kern="1200" dirty="0">
              <a:solidFill>
                <a:srgbClr val="CC3300"/>
              </a:solidFill>
              <a:latin typeface="+mj-lt"/>
              <a:ea typeface="Arial" panose="020B0604020202020204" pitchFamily="34" charset="0"/>
              <a:cs typeface="+mj-cs"/>
            </a:endParaRPr>
          </a:p>
        </p:txBody>
      </p:sp>
      <p:sp>
        <p:nvSpPr>
          <p:cNvPr id="16389" name="Rectangle 5"/>
          <p:cNvSpPr>
            <a:spLocks noGrp="1"/>
          </p:cNvSpPr>
          <p:nvPr>
            <p:ph idx="1"/>
          </p:nvPr>
        </p:nvSpPr>
        <p:spPr>
          <a:xfrm>
            <a:off x="685800" y="1631950"/>
            <a:ext cx="7848600" cy="4159250"/>
          </a:xfrm>
          <a:ln w="12700"/>
        </p:spPr>
        <p:txBody>
          <a:bodyPr vert="horz" wrap="square" lIns="90488" tIns="44450" rIns="90488" bIns="44450" anchor="t" anchorCtr="0">
            <a:spAutoFit/>
          </a:bodyPr>
          <a:lstStyle/>
          <a:p>
            <a:pPr>
              <a:buFont typeface="Arial" panose="020B0604020202020204" pitchFamily="34" charset="0"/>
              <a:buChar char="•"/>
            </a:pPr>
            <a:r>
              <a:rPr lang="en-US" altLang="en-US" kern="1200" dirty="0">
                <a:latin typeface="+mn-lt"/>
                <a:ea typeface="+mn-ea"/>
                <a:cs typeface="Arial" panose="020B0604020202020204" pitchFamily="34" charset="0"/>
              </a:rPr>
              <a:t>Efficient sorting algorithm</a:t>
            </a:r>
          </a:p>
          <a:p>
            <a:pPr lvl="1"/>
            <a:r>
              <a:rPr lang="en-US" altLang="en-US" kern="1200" dirty="0">
                <a:latin typeface="+mn-lt"/>
                <a:ea typeface="+mn-ea"/>
                <a:cs typeface="+mn-cs"/>
              </a:rPr>
              <a:t>Discovered by C.A.R. Hoare</a:t>
            </a:r>
          </a:p>
          <a:p>
            <a:pPr>
              <a:buFont typeface="Arial" panose="020B0604020202020204" pitchFamily="34" charset="0"/>
              <a:buChar char="•"/>
            </a:pPr>
            <a:r>
              <a:rPr lang="en-US" altLang="en-US" kern="1200" dirty="0">
                <a:latin typeface="+mn-lt"/>
                <a:ea typeface="+mn-ea"/>
                <a:cs typeface="Arial" panose="020B0604020202020204" pitchFamily="34" charset="0"/>
              </a:rPr>
              <a:t>Example of Divide and Conquer algorithm</a:t>
            </a:r>
          </a:p>
          <a:p>
            <a:pPr>
              <a:buFont typeface="Arial" panose="020B0604020202020204" pitchFamily="34" charset="0"/>
              <a:buChar char="•"/>
            </a:pPr>
            <a:r>
              <a:rPr lang="en-US" altLang="en-US" kern="1200" dirty="0">
                <a:latin typeface="+mn-lt"/>
                <a:ea typeface="+mn-ea"/>
                <a:cs typeface="Arial" panose="020B0604020202020204" pitchFamily="34" charset="0"/>
              </a:rPr>
              <a:t>Two phases</a:t>
            </a:r>
          </a:p>
          <a:p>
            <a:pPr lvl="1"/>
            <a:r>
              <a:rPr lang="en-US" altLang="en-US" kern="1200" dirty="0">
                <a:latin typeface="+mn-lt"/>
                <a:ea typeface="+mn-ea"/>
                <a:cs typeface="+mn-cs"/>
              </a:rPr>
              <a:t>Partition phase</a:t>
            </a:r>
          </a:p>
          <a:p>
            <a:pPr lvl="2"/>
            <a:r>
              <a:rPr lang="en-US" altLang="en-US" kern="1200" dirty="0">
                <a:latin typeface="+mn-lt"/>
                <a:ea typeface="+mn-ea"/>
                <a:cs typeface="+mn-cs"/>
              </a:rPr>
              <a:t>Divides the work into half</a:t>
            </a:r>
          </a:p>
          <a:p>
            <a:pPr lvl="1"/>
            <a:r>
              <a:rPr lang="en-US" altLang="en-US" kern="1200" dirty="0">
                <a:latin typeface="+mn-lt"/>
                <a:ea typeface="+mn-ea"/>
                <a:cs typeface="+mn-cs"/>
              </a:rPr>
              <a:t>Sort phase</a:t>
            </a:r>
          </a:p>
          <a:p>
            <a:pPr lvl="2"/>
            <a:r>
              <a:rPr lang="en-US" altLang="en-US" kern="1200" dirty="0">
                <a:latin typeface="+mn-lt"/>
                <a:ea typeface="+mn-ea"/>
                <a:cs typeface="+mn-cs"/>
              </a:rPr>
              <a:t>Conquers the halves!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741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13</a:t>
            </a:fld>
            <a:r>
              <a:rPr lang="en-US" altLang="en-US" sz="1200" dirty="0">
                <a:solidFill>
                  <a:srgbClr val="898989"/>
                </a:solidFill>
                <a:latin typeface="Arial" panose="020B0604020202020204" pitchFamily="34" charset="0"/>
              </a:rPr>
              <a:t>/43</a:t>
            </a:r>
          </a:p>
        </p:txBody>
      </p:sp>
      <p:sp>
        <p:nvSpPr>
          <p:cNvPr id="17412" name="Rectangle 5"/>
          <p:cNvSpPr>
            <a:spLocks noGrp="1"/>
          </p:cNvSpPr>
          <p:nvPr>
            <p:ph idx="1"/>
          </p:nvPr>
        </p:nvSpPr>
        <p:spPr>
          <a:xfrm>
            <a:off x="635000" y="533400"/>
            <a:ext cx="7848600" cy="2478088"/>
          </a:xfrm>
          <a:ln w="12700"/>
        </p:spPr>
        <p:txBody>
          <a:bodyPr vert="horz" wrap="square" lIns="90488" tIns="44450" rIns="90488" bIns="44450" anchor="t" anchorCtr="0">
            <a:spAutoFit/>
          </a:bodyPr>
          <a:lstStyle/>
          <a:p>
            <a:pPr>
              <a:buFont typeface="Arial" panose="020B0604020202020204" pitchFamily="34" charset="0"/>
              <a:buChar char="•"/>
            </a:pPr>
            <a:r>
              <a:rPr lang="en-US" altLang="en-US" kern="1200" dirty="0">
                <a:latin typeface="+mn-lt"/>
                <a:ea typeface="+mn-ea"/>
                <a:cs typeface="Arial" panose="020B0604020202020204" pitchFamily="34" charset="0"/>
              </a:rPr>
              <a:t>Partition</a:t>
            </a:r>
          </a:p>
          <a:p>
            <a:pPr lvl="1"/>
            <a:r>
              <a:rPr lang="en-US" altLang="en-US" kern="1200" dirty="0">
                <a:latin typeface="+mn-lt"/>
                <a:ea typeface="+mn-ea"/>
                <a:cs typeface="+mn-cs"/>
              </a:rPr>
              <a:t>Choose a pivot</a:t>
            </a:r>
          </a:p>
          <a:p>
            <a:pPr lvl="1"/>
            <a:r>
              <a:rPr lang="en-US" altLang="en-US" kern="1200" dirty="0">
                <a:latin typeface="+mn-lt"/>
                <a:ea typeface="+mn-ea"/>
                <a:cs typeface="+mn-cs"/>
              </a:rPr>
              <a:t>Find the position for the pivot so that </a:t>
            </a:r>
          </a:p>
          <a:p>
            <a:pPr lvl="2"/>
            <a:r>
              <a:rPr lang="en-US" altLang="en-US" kern="1200" dirty="0">
                <a:latin typeface="+mn-lt"/>
                <a:ea typeface="+mn-ea"/>
                <a:cs typeface="+mn-cs"/>
              </a:rPr>
              <a:t>all elements to the left are less</a:t>
            </a:r>
          </a:p>
          <a:p>
            <a:pPr lvl="2"/>
            <a:r>
              <a:rPr lang="en-US" altLang="en-US" kern="1200" dirty="0">
                <a:latin typeface="+mn-lt"/>
                <a:ea typeface="+mn-ea"/>
                <a:cs typeface="+mn-cs"/>
              </a:rPr>
              <a:t>all elements to the right are greater</a:t>
            </a:r>
          </a:p>
        </p:txBody>
      </p:sp>
      <p:grpSp>
        <p:nvGrpSpPr>
          <p:cNvPr id="17413" name="Group 10"/>
          <p:cNvGrpSpPr/>
          <p:nvPr/>
        </p:nvGrpSpPr>
        <p:grpSpPr>
          <a:xfrm>
            <a:off x="914400" y="3124200"/>
            <a:ext cx="7239000" cy="685800"/>
            <a:chOff x="576" y="2400"/>
            <a:chExt cx="4560" cy="432"/>
          </a:xfrm>
        </p:grpSpPr>
        <p:sp>
          <p:nvSpPr>
            <p:cNvPr id="17431" name="Rectangle 11"/>
            <p:cNvSpPr/>
            <p:nvPr/>
          </p:nvSpPr>
          <p:spPr>
            <a:xfrm>
              <a:off x="576" y="2400"/>
              <a:ext cx="4560" cy="432"/>
            </a:xfrm>
            <a:prstGeom prst="rect">
              <a:avLst/>
            </a:prstGeom>
            <a:noFill/>
            <a:ln w="57150" cap="flat" cmpd="sng">
              <a:solidFill>
                <a:srgbClr val="063DE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32" name="Rectangle 12"/>
            <p:cNvSpPr/>
            <p:nvPr/>
          </p:nvSpPr>
          <p:spPr>
            <a:xfrm>
              <a:off x="2448" y="2400"/>
              <a:ext cx="576" cy="432"/>
            </a:xfrm>
            <a:prstGeom prst="rect">
              <a:avLst/>
            </a:prstGeom>
            <a:noFill/>
            <a:ln w="57150" cap="flat" cmpd="sng">
              <a:solidFill>
                <a:srgbClr val="063DE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33" name="Text Box 13"/>
            <p:cNvSpPr txBox="1"/>
            <p:nvPr/>
          </p:nvSpPr>
          <p:spPr>
            <a:xfrm>
              <a:off x="902" y="2472"/>
              <a:ext cx="732"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cs typeface="Arial" panose="020B0604020202020204" pitchFamily="34" charset="0"/>
                </a:rPr>
                <a:t>≤</a:t>
              </a:r>
              <a:r>
                <a:rPr lang="en-US" altLang="en-US" sz="2400" b="1" dirty="0">
                  <a:latin typeface="Arial" panose="020B0604020202020204" pitchFamily="34" charset="0"/>
                </a:rPr>
                <a:t> pivot</a:t>
              </a:r>
              <a:endParaRPr lang="en-US" altLang="en-US" sz="2400" dirty="0">
                <a:latin typeface="Times New Roman" panose="02020603050405020304" pitchFamily="18" charset="0"/>
              </a:endParaRPr>
            </a:p>
          </p:txBody>
        </p:sp>
        <p:sp>
          <p:nvSpPr>
            <p:cNvPr id="17434" name="Text Box 14"/>
            <p:cNvSpPr txBox="1"/>
            <p:nvPr/>
          </p:nvSpPr>
          <p:spPr>
            <a:xfrm>
              <a:off x="3696" y="2472"/>
              <a:ext cx="739"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&gt; pivot</a:t>
              </a:r>
              <a:endParaRPr lang="en-US" altLang="en-US" sz="2400" dirty="0">
                <a:latin typeface="Times New Roman" panose="02020603050405020304" pitchFamily="18" charset="0"/>
              </a:endParaRPr>
            </a:p>
          </p:txBody>
        </p:sp>
        <p:sp>
          <p:nvSpPr>
            <p:cNvPr id="17435" name="Text Box 15"/>
            <p:cNvSpPr txBox="1"/>
            <p:nvPr/>
          </p:nvSpPr>
          <p:spPr>
            <a:xfrm>
              <a:off x="2448" y="2472"/>
              <a:ext cx="57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pivot</a:t>
              </a:r>
              <a:endParaRPr lang="en-US" altLang="en-US" sz="2400" dirty="0">
                <a:latin typeface="Times New Roman" panose="02020603050405020304" pitchFamily="18" charset="0"/>
              </a:endParaRPr>
            </a:p>
          </p:txBody>
        </p:sp>
      </p:grpSp>
      <p:sp>
        <p:nvSpPr>
          <p:cNvPr id="17414" name="Rectangle 16"/>
          <p:cNvSpPr/>
          <p:nvPr/>
        </p:nvSpPr>
        <p:spPr>
          <a:xfrm>
            <a:off x="609600" y="3962400"/>
            <a:ext cx="7848600" cy="1089025"/>
          </a:xfrm>
          <a:prstGeom prst="rect">
            <a:avLst/>
          </a:prstGeom>
          <a:noFill/>
          <a:ln w="12700">
            <a:noFill/>
          </a:ln>
        </p:spPr>
        <p:txBody>
          <a:bodyPr lIns="90488" tIns="44450" rIns="90488" bIns="4445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r>
              <a:rPr lang="en-US" altLang="en-US" dirty="0"/>
              <a:t>Conquer</a:t>
            </a:r>
          </a:p>
          <a:p>
            <a:pPr marL="742950" lvl="1" indent="-285750"/>
            <a:r>
              <a:rPr lang="en-US" altLang="en-US" dirty="0"/>
              <a:t>Apply the same algorithm to each half</a:t>
            </a:r>
          </a:p>
        </p:txBody>
      </p:sp>
      <p:grpSp>
        <p:nvGrpSpPr>
          <p:cNvPr id="17415" name="Group 17"/>
          <p:cNvGrpSpPr/>
          <p:nvPr/>
        </p:nvGrpSpPr>
        <p:grpSpPr>
          <a:xfrm>
            <a:off x="914400" y="5105400"/>
            <a:ext cx="7772400" cy="1219200"/>
            <a:chOff x="672" y="1392"/>
            <a:chExt cx="4896" cy="768"/>
          </a:xfrm>
        </p:grpSpPr>
        <p:sp>
          <p:nvSpPr>
            <p:cNvPr id="17417" name="Rectangle 18"/>
            <p:cNvSpPr/>
            <p:nvPr/>
          </p:nvSpPr>
          <p:spPr>
            <a:xfrm>
              <a:off x="3648" y="1728"/>
              <a:ext cx="1920" cy="432"/>
            </a:xfrm>
            <a:prstGeom prst="rect">
              <a:avLst/>
            </a:prstGeom>
            <a:noFill/>
            <a:ln w="57150"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18" name="Rectangle 19"/>
            <p:cNvSpPr/>
            <p:nvPr/>
          </p:nvSpPr>
          <p:spPr>
            <a:xfrm>
              <a:off x="2851" y="1728"/>
              <a:ext cx="576" cy="432"/>
            </a:xfrm>
            <a:prstGeom prst="rect">
              <a:avLst/>
            </a:prstGeom>
            <a:noFill/>
            <a:ln w="57150" cap="flat" cmpd="sng">
              <a:solidFill>
                <a:srgbClr val="063DE8"/>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19" name="Text Box 20"/>
            <p:cNvSpPr txBox="1"/>
            <p:nvPr/>
          </p:nvSpPr>
          <p:spPr>
            <a:xfrm>
              <a:off x="1248" y="1392"/>
              <a:ext cx="732"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solidFill>
                    <a:srgbClr val="FC0128"/>
                  </a:solidFill>
                  <a:latin typeface="Arial" panose="020B0604020202020204" pitchFamily="34" charset="0"/>
                  <a:cs typeface="Arial" panose="020B0604020202020204" pitchFamily="34" charset="0"/>
                </a:rPr>
                <a:t>≤</a:t>
              </a:r>
              <a:r>
                <a:rPr lang="en-US" altLang="en-US" sz="2400" b="1" dirty="0">
                  <a:solidFill>
                    <a:srgbClr val="FC0128"/>
                  </a:solidFill>
                  <a:latin typeface="Arial" panose="020B0604020202020204" pitchFamily="34" charset="0"/>
                </a:rPr>
                <a:t> pivot</a:t>
              </a:r>
              <a:endParaRPr lang="en-US" altLang="en-US" sz="2400" dirty="0">
                <a:solidFill>
                  <a:srgbClr val="FC0128"/>
                </a:solidFill>
                <a:latin typeface="Times New Roman" panose="02020603050405020304" pitchFamily="18" charset="0"/>
              </a:endParaRPr>
            </a:p>
          </p:txBody>
        </p:sp>
        <p:sp>
          <p:nvSpPr>
            <p:cNvPr id="17420" name="Text Box 21"/>
            <p:cNvSpPr txBox="1"/>
            <p:nvPr/>
          </p:nvSpPr>
          <p:spPr>
            <a:xfrm>
              <a:off x="4176" y="1392"/>
              <a:ext cx="739"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solidFill>
                    <a:schemeClr val="accent2"/>
                  </a:solidFill>
                  <a:latin typeface="Arial" panose="020B0604020202020204" pitchFamily="34" charset="0"/>
                </a:rPr>
                <a:t>&gt; pivot</a:t>
              </a:r>
              <a:endParaRPr lang="en-US" altLang="en-US" sz="2400" dirty="0">
                <a:solidFill>
                  <a:schemeClr val="accent2"/>
                </a:solidFill>
                <a:latin typeface="Times New Roman" panose="02020603050405020304" pitchFamily="18" charset="0"/>
              </a:endParaRPr>
            </a:p>
          </p:txBody>
        </p:sp>
        <p:sp>
          <p:nvSpPr>
            <p:cNvPr id="17421" name="Text Box 22"/>
            <p:cNvSpPr txBox="1"/>
            <p:nvPr/>
          </p:nvSpPr>
          <p:spPr>
            <a:xfrm>
              <a:off x="2832" y="1800"/>
              <a:ext cx="57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solidFill>
                    <a:srgbClr val="063DE8"/>
                  </a:solidFill>
                  <a:latin typeface="Arial" panose="020B0604020202020204" pitchFamily="34" charset="0"/>
                </a:rPr>
                <a:t>pivot</a:t>
              </a:r>
              <a:endParaRPr lang="en-US" altLang="en-US" sz="2400" dirty="0">
                <a:solidFill>
                  <a:srgbClr val="063DE8"/>
                </a:solidFill>
                <a:latin typeface="Times New Roman" panose="02020603050405020304" pitchFamily="18" charset="0"/>
              </a:endParaRPr>
            </a:p>
          </p:txBody>
        </p:sp>
        <p:sp>
          <p:nvSpPr>
            <p:cNvPr id="17422" name="Rectangle 23"/>
            <p:cNvSpPr/>
            <p:nvPr/>
          </p:nvSpPr>
          <p:spPr>
            <a:xfrm>
              <a:off x="672" y="1728"/>
              <a:ext cx="2016" cy="432"/>
            </a:xfrm>
            <a:prstGeom prst="rect">
              <a:avLst/>
            </a:prstGeom>
            <a:noFill/>
            <a:ln w="57150"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23" name="Rectangle 24"/>
            <p:cNvSpPr/>
            <p:nvPr/>
          </p:nvSpPr>
          <p:spPr>
            <a:xfrm>
              <a:off x="1488" y="1728"/>
              <a:ext cx="384" cy="432"/>
            </a:xfrm>
            <a:prstGeom prst="rect">
              <a:avLst/>
            </a:prstGeom>
            <a:noFill/>
            <a:ln w="57150"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24" name="Text Box 25"/>
            <p:cNvSpPr txBox="1"/>
            <p:nvPr/>
          </p:nvSpPr>
          <p:spPr>
            <a:xfrm>
              <a:off x="864" y="1800"/>
              <a:ext cx="44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solidFill>
                    <a:srgbClr val="FC0128"/>
                  </a:solidFill>
                  <a:latin typeface="Times New Roman" panose="02020603050405020304" pitchFamily="18" charset="0"/>
                </a:rPr>
                <a:t>≤</a:t>
              </a:r>
              <a:r>
                <a:rPr lang="en-US" altLang="en-US" sz="2400" b="1" dirty="0">
                  <a:latin typeface="Arial" panose="020B0604020202020204" pitchFamily="34" charset="0"/>
                </a:rPr>
                <a:t> p’</a:t>
              </a:r>
            </a:p>
          </p:txBody>
        </p:sp>
        <p:sp>
          <p:nvSpPr>
            <p:cNvPr id="17425" name="Text Box 26"/>
            <p:cNvSpPr txBox="1"/>
            <p:nvPr/>
          </p:nvSpPr>
          <p:spPr>
            <a:xfrm>
              <a:off x="1488" y="1800"/>
              <a:ext cx="339"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 p’</a:t>
              </a:r>
              <a:endParaRPr lang="en-US" altLang="en-US" sz="2400" dirty="0">
                <a:latin typeface="Times New Roman" panose="02020603050405020304" pitchFamily="18" charset="0"/>
              </a:endParaRPr>
            </a:p>
          </p:txBody>
        </p:sp>
        <p:sp>
          <p:nvSpPr>
            <p:cNvPr id="17426" name="Text Box 27"/>
            <p:cNvSpPr txBox="1"/>
            <p:nvPr/>
          </p:nvSpPr>
          <p:spPr>
            <a:xfrm>
              <a:off x="2016" y="1800"/>
              <a:ext cx="451"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&gt; p’</a:t>
              </a:r>
              <a:endParaRPr lang="en-US" altLang="en-US" sz="2400" dirty="0">
                <a:latin typeface="Times New Roman" panose="02020603050405020304" pitchFamily="18" charset="0"/>
              </a:endParaRPr>
            </a:p>
          </p:txBody>
        </p:sp>
        <p:sp>
          <p:nvSpPr>
            <p:cNvPr id="17427" name="Rectangle 28"/>
            <p:cNvSpPr/>
            <p:nvPr/>
          </p:nvSpPr>
          <p:spPr>
            <a:xfrm>
              <a:off x="4320" y="1728"/>
              <a:ext cx="384" cy="432"/>
            </a:xfrm>
            <a:prstGeom prst="rect">
              <a:avLst/>
            </a:prstGeom>
            <a:noFill/>
            <a:ln w="57150"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17428" name="Text Box 29"/>
            <p:cNvSpPr txBox="1"/>
            <p:nvPr/>
          </p:nvSpPr>
          <p:spPr>
            <a:xfrm>
              <a:off x="3792" y="1800"/>
              <a:ext cx="487"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solidFill>
                    <a:srgbClr val="FC0128"/>
                  </a:solidFill>
                  <a:latin typeface="Times New Roman" panose="02020603050405020304" pitchFamily="18" charset="0"/>
                </a:rPr>
                <a:t>≤</a:t>
              </a:r>
              <a:r>
                <a:rPr lang="en-US" altLang="en-US" sz="2400" b="1" dirty="0">
                  <a:latin typeface="Arial" panose="020B0604020202020204" pitchFamily="34" charset="0"/>
                </a:rPr>
                <a:t> p”</a:t>
              </a:r>
            </a:p>
          </p:txBody>
        </p:sp>
        <p:sp>
          <p:nvSpPr>
            <p:cNvPr id="17429" name="Text Box 30"/>
            <p:cNvSpPr txBox="1"/>
            <p:nvPr/>
          </p:nvSpPr>
          <p:spPr>
            <a:xfrm>
              <a:off x="4368" y="1800"/>
              <a:ext cx="329"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p”</a:t>
              </a:r>
              <a:endParaRPr lang="en-US" altLang="en-US" sz="2400" dirty="0">
                <a:latin typeface="Times New Roman" panose="02020603050405020304" pitchFamily="18" charset="0"/>
              </a:endParaRPr>
            </a:p>
          </p:txBody>
        </p:sp>
        <p:sp>
          <p:nvSpPr>
            <p:cNvPr id="17430" name="Text Box 31"/>
            <p:cNvSpPr txBox="1"/>
            <p:nvPr/>
          </p:nvSpPr>
          <p:spPr>
            <a:xfrm>
              <a:off x="4944" y="1800"/>
              <a:ext cx="494"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spcBef>
                  <a:spcPct val="0"/>
                </a:spcBef>
                <a:buFontTx/>
                <a:buNone/>
              </a:pPr>
              <a:r>
                <a:rPr lang="en-US" altLang="en-US" sz="2400" b="1" dirty="0">
                  <a:latin typeface="Arial" panose="020B0604020202020204" pitchFamily="34" charset="0"/>
                </a:rPr>
                <a:t>&gt; p”</a:t>
              </a:r>
              <a:endParaRPr lang="en-US" altLang="en-US" sz="2400" dirty="0">
                <a:latin typeface="Times New Roman" panose="02020603050405020304" pitchFamily="18" charset="0"/>
              </a:endParaRPr>
            </a:p>
          </p:txBody>
        </p:sp>
      </p:grpSp>
      <p:sp>
        <p:nvSpPr>
          <p:cNvPr id="17416" name="Rectangle 33"/>
          <p:cNvSpPr>
            <a:spLocks noGrp="1"/>
          </p:cNvSpPr>
          <p:nvPr>
            <p:ph type="title"/>
          </p:nvPr>
        </p:nvSpPr>
        <p:spPr>
          <a:xfrm>
            <a:off x="4419600" y="593725"/>
            <a:ext cx="39624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- 2</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843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14</a:t>
            </a:fld>
            <a:r>
              <a:rPr lang="en-US" altLang="en-US" sz="1200" dirty="0">
                <a:solidFill>
                  <a:srgbClr val="898989"/>
                </a:solidFill>
                <a:latin typeface="Arial" panose="020B0604020202020204" pitchFamily="34" charset="0"/>
              </a:rPr>
              <a:t>/43</a:t>
            </a:r>
          </a:p>
        </p:txBody>
      </p:sp>
      <p:sp>
        <p:nvSpPr>
          <p:cNvPr id="18436" name="Rectangle 2"/>
          <p:cNvSpPr>
            <a:spLocks noGrp="1"/>
          </p:cNvSpPr>
          <p:nvPr>
            <p:ph type="title"/>
          </p:nvPr>
        </p:nvSpPr>
        <p:spPr>
          <a:xfrm>
            <a:off x="4419600" y="365125"/>
            <a:ext cx="39624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- 3</a:t>
            </a:r>
            <a:endParaRPr lang="en-US" altLang="en-US" sz="4000" b="1" kern="1200" dirty="0">
              <a:solidFill>
                <a:srgbClr val="CC3300"/>
              </a:solidFill>
              <a:latin typeface="+mj-lt"/>
              <a:ea typeface="Arial" panose="020B0604020202020204" pitchFamily="34" charset="0"/>
              <a:cs typeface="+mj-cs"/>
            </a:endParaRPr>
          </a:p>
        </p:txBody>
      </p:sp>
      <p:pic>
        <p:nvPicPr>
          <p:cNvPr id="18437" name="Picture 5" descr="quicksort"/>
          <p:cNvPicPr>
            <a:picLocks noChangeAspect="1"/>
          </p:cNvPicPr>
          <p:nvPr/>
        </p:nvPicPr>
        <p:blipFill>
          <a:blip r:embed="rId2"/>
          <a:stretch>
            <a:fillRect/>
          </a:stretch>
        </p:blipFill>
        <p:spPr>
          <a:xfrm>
            <a:off x="0" y="533400"/>
            <a:ext cx="4164013" cy="5867400"/>
          </a:xfrm>
          <a:prstGeom prst="rect">
            <a:avLst/>
          </a:prstGeom>
          <a:noFill/>
          <a:ln w="9525">
            <a:noFill/>
          </a:ln>
        </p:spPr>
      </p:pic>
      <p:pic>
        <p:nvPicPr>
          <p:cNvPr id="18438" name="Picture 6"/>
          <p:cNvPicPr>
            <a:picLocks noChangeAspect="1"/>
          </p:cNvPicPr>
          <p:nvPr/>
        </p:nvPicPr>
        <p:blipFill>
          <a:blip r:embed="rId3"/>
          <a:srcRect l="27808" t="21492" r="29364" b="29918"/>
          <a:stretch>
            <a:fillRect/>
          </a:stretch>
        </p:blipFill>
        <p:spPr>
          <a:xfrm>
            <a:off x="4102100" y="1311275"/>
            <a:ext cx="5029200" cy="356552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945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15</a:t>
            </a:fld>
            <a:r>
              <a:rPr lang="en-US" altLang="en-US" sz="1200" dirty="0">
                <a:solidFill>
                  <a:srgbClr val="898989"/>
                </a:solidFill>
                <a:latin typeface="Arial" panose="020B0604020202020204" pitchFamily="34" charset="0"/>
              </a:rPr>
              <a:t>/43</a:t>
            </a:r>
          </a:p>
        </p:txBody>
      </p:sp>
      <p:pic>
        <p:nvPicPr>
          <p:cNvPr id="19460" name="Picture 2"/>
          <p:cNvPicPr>
            <a:picLocks noChangeAspect="1"/>
          </p:cNvPicPr>
          <p:nvPr/>
        </p:nvPicPr>
        <p:blipFill>
          <a:blip r:embed="rId2"/>
          <a:srcRect l="26250" t="19000" r="26250" b="24001"/>
          <a:stretch>
            <a:fillRect/>
          </a:stretch>
        </p:blipFill>
        <p:spPr>
          <a:xfrm>
            <a:off x="1371600" y="1238250"/>
            <a:ext cx="6477000" cy="4857750"/>
          </a:xfrm>
          <a:prstGeom prst="rect">
            <a:avLst/>
          </a:prstGeom>
          <a:noFill/>
          <a:ln w="9525">
            <a:noFill/>
          </a:ln>
        </p:spPr>
      </p:pic>
      <p:sp>
        <p:nvSpPr>
          <p:cNvPr id="19461" name="Rectangle 3"/>
          <p:cNvSpPr>
            <a:spLocks noGrp="1"/>
          </p:cNvSpPr>
          <p:nvPr>
            <p:ph type="title"/>
          </p:nvPr>
        </p:nvSpPr>
        <p:spPr>
          <a:xfrm>
            <a:off x="14478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code</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048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16</a:t>
            </a:fld>
            <a:r>
              <a:rPr lang="en-US" altLang="en-US" sz="1200" dirty="0">
                <a:solidFill>
                  <a:srgbClr val="898989"/>
                </a:solidFill>
                <a:latin typeface="Arial" panose="020B0604020202020204" pitchFamily="34" charset="0"/>
              </a:rPr>
              <a:t>/43</a:t>
            </a:r>
          </a:p>
        </p:txBody>
      </p:sp>
      <p:sp>
        <p:nvSpPr>
          <p:cNvPr id="20484" name="Rectangle 3"/>
          <p:cNvSpPr>
            <a:spLocks noGrp="1"/>
          </p:cNvSpPr>
          <p:nvPr>
            <p:ph type="title"/>
          </p:nvPr>
        </p:nvSpPr>
        <p:spPr>
          <a:xfrm>
            <a:off x="14478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complexity</a:t>
            </a:r>
            <a:endParaRPr lang="en-US" altLang="en-US" sz="4000" b="1" kern="1200" dirty="0">
              <a:solidFill>
                <a:srgbClr val="CC3300"/>
              </a:solidFill>
              <a:latin typeface="+mj-lt"/>
              <a:ea typeface="Arial" panose="020B0604020202020204" pitchFamily="34" charset="0"/>
              <a:cs typeface="+mj-cs"/>
            </a:endParaRPr>
          </a:p>
        </p:txBody>
      </p:sp>
      <p:sp>
        <p:nvSpPr>
          <p:cNvPr id="20485" name="Rectangle 4"/>
          <p:cNvSpPr>
            <a:spLocks noGrp="1"/>
          </p:cNvSpPr>
          <p:nvPr>
            <p:ph idx="1"/>
          </p:nvPr>
        </p:nvSpPr>
        <p:spPr>
          <a:xfrm>
            <a:off x="533400" y="1447800"/>
            <a:ext cx="8153400" cy="4221163"/>
          </a:xfrm>
          <a:ln w="12700"/>
        </p:spPr>
        <p:txBody>
          <a:bodyPr vert="horz" wrap="square" lIns="90488" tIns="44450" rIns="90488" bIns="44450" anchor="t" anchorCtr="0">
            <a:spAutoFit/>
          </a:bodyPr>
          <a:lstStyle/>
          <a:p>
            <a:pPr>
              <a:buFont typeface="Arial" panose="020B0604020202020204" pitchFamily="34" charset="0"/>
              <a:buChar char="•"/>
            </a:pPr>
            <a:r>
              <a:rPr lang="en-US" altLang="en-US" kern="1200" dirty="0">
                <a:latin typeface="+mn-lt"/>
                <a:ea typeface="+mn-ea"/>
                <a:cs typeface="Arial" panose="020B0604020202020204" pitchFamily="34" charset="0"/>
              </a:rPr>
              <a:t>Quick Sort</a:t>
            </a:r>
          </a:p>
          <a:p>
            <a:pPr lvl="2"/>
            <a:r>
              <a:rPr lang="en-US" altLang="en-US" sz="2800" i="1" kern="1200" dirty="0">
                <a:latin typeface="+mn-lt"/>
                <a:ea typeface="+mn-ea"/>
                <a:cs typeface="+mn-cs"/>
              </a:rPr>
              <a:t>In the best case and average case: O(n </a:t>
            </a:r>
            <a:r>
              <a:rPr lang="en-US" altLang="en-US" sz="2800" kern="1200" dirty="0">
                <a:latin typeface="+mn-lt"/>
                <a:ea typeface="+mn-ea"/>
                <a:cs typeface="+mn-cs"/>
              </a:rPr>
              <a:t>log</a:t>
            </a:r>
            <a:r>
              <a:rPr lang="en-US" altLang="en-US" sz="2800" i="1" kern="1200" dirty="0">
                <a:latin typeface="+mn-lt"/>
                <a:ea typeface="+mn-ea"/>
                <a:cs typeface="+mn-cs"/>
              </a:rPr>
              <a:t> n)    but ….</a:t>
            </a:r>
            <a:endParaRPr lang="en-US" altLang="en-US" sz="2800" kern="1200" dirty="0">
              <a:latin typeface="+mn-lt"/>
              <a:ea typeface="+mn-ea"/>
              <a:cs typeface="+mn-cs"/>
            </a:endParaRPr>
          </a:p>
          <a:p>
            <a:pPr lvl="2"/>
            <a:r>
              <a:rPr lang="en-US" altLang="en-US" sz="2800" kern="1200" dirty="0">
                <a:latin typeface="+mn-lt"/>
                <a:ea typeface="+mn-ea"/>
                <a:cs typeface="+mn-cs"/>
              </a:rPr>
              <a:t>Can be O</a:t>
            </a:r>
            <a:r>
              <a:rPr lang="en-US" altLang="en-US" sz="2800" i="1" kern="1200" dirty="0">
                <a:latin typeface="+mn-lt"/>
                <a:ea typeface="+mn-ea"/>
                <a:cs typeface="+mn-cs"/>
              </a:rPr>
              <a:t>(n</a:t>
            </a:r>
            <a:r>
              <a:rPr lang="en-US" altLang="en-US" sz="2800" kern="1200" baseline="30000" dirty="0">
                <a:latin typeface="+mn-lt"/>
                <a:ea typeface="+mn-ea"/>
                <a:cs typeface="+mn-cs"/>
              </a:rPr>
              <a:t>2</a:t>
            </a:r>
            <a:r>
              <a:rPr lang="en-US" altLang="en-US" sz="2800" i="1" kern="1200" dirty="0">
                <a:latin typeface="+mn-lt"/>
                <a:ea typeface="+mn-ea"/>
                <a:cs typeface="+mn-cs"/>
              </a:rPr>
              <a:t>), the (rear) worst case. </a:t>
            </a:r>
            <a:r>
              <a:rPr lang="en-US" altLang="en-US" i="1" kern="1200" dirty="0">
                <a:latin typeface="+mn-lt"/>
                <a:ea typeface="+mn-ea"/>
                <a:cs typeface="+mn-cs"/>
              </a:rPr>
              <a:t>Moreover, the constant hidden in the O-notation is small.</a:t>
            </a:r>
            <a:r>
              <a:rPr lang="en-US" altLang="en-US" kern="1200" dirty="0">
                <a:latin typeface="+mn-lt"/>
                <a:ea typeface="+mn-ea"/>
                <a:cs typeface="+mn-cs"/>
              </a:rPr>
              <a:t> </a:t>
            </a:r>
            <a:endParaRPr lang="en-US" altLang="en-US" sz="2800" i="1" kern="1200" dirty="0">
              <a:latin typeface="+mn-lt"/>
              <a:ea typeface="+mn-ea"/>
              <a:cs typeface="+mn-cs"/>
            </a:endParaRPr>
          </a:p>
          <a:p>
            <a:pPr lvl="2"/>
            <a:r>
              <a:rPr lang="en-US" altLang="en-US" sz="2800" kern="1200" dirty="0">
                <a:latin typeface="+mn-lt"/>
                <a:ea typeface="+mn-ea"/>
                <a:cs typeface="+mn-cs"/>
              </a:rPr>
              <a:t>Depends on pivot selection</a:t>
            </a:r>
          </a:p>
          <a:p>
            <a:pPr lvl="3"/>
            <a:r>
              <a:rPr lang="en-US" altLang="en-US" sz="2400" kern="1200" dirty="0">
                <a:latin typeface="+mn-lt"/>
                <a:ea typeface="+mn-ea"/>
                <a:cs typeface="+mn-cs"/>
              </a:rPr>
              <a:t>Median-of-3</a:t>
            </a:r>
          </a:p>
          <a:p>
            <a:pPr lvl="3"/>
            <a:r>
              <a:rPr lang="en-US" altLang="en-US" sz="2400" kern="1200" dirty="0">
                <a:latin typeface="+mn-lt"/>
                <a:ea typeface="+mn-ea"/>
                <a:cs typeface="+mn-cs"/>
              </a:rPr>
              <a:t>Random pivot </a:t>
            </a:r>
          </a:p>
          <a:p>
            <a:pPr lvl="3"/>
            <a:r>
              <a:rPr lang="en-US" altLang="en-US" sz="2400" i="1" kern="1200" dirty="0">
                <a:latin typeface="+mn-lt"/>
                <a:ea typeface="+mn-ea"/>
                <a:cs typeface="+mn-cs"/>
              </a:rPr>
              <a:t>Better but not guaranteed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150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17</a:t>
            </a:fld>
            <a:r>
              <a:rPr lang="en-US" altLang="en-US" sz="1200" dirty="0">
                <a:solidFill>
                  <a:srgbClr val="898989"/>
                </a:solidFill>
                <a:latin typeface="Arial" panose="020B0604020202020204" pitchFamily="34" charset="0"/>
              </a:rPr>
              <a:t>/43</a:t>
            </a:r>
          </a:p>
        </p:txBody>
      </p:sp>
      <p:pic>
        <p:nvPicPr>
          <p:cNvPr id="21508" name="Picture 2"/>
          <p:cNvPicPr>
            <a:picLocks noChangeAspect="1"/>
          </p:cNvPicPr>
          <p:nvPr/>
        </p:nvPicPr>
        <p:blipFill>
          <a:blip r:embed="rId2"/>
          <a:srcRect l="26250" t="19000" r="26250" b="24001"/>
          <a:stretch>
            <a:fillRect/>
          </a:stretch>
        </p:blipFill>
        <p:spPr>
          <a:xfrm>
            <a:off x="1066800" y="1295400"/>
            <a:ext cx="6553200" cy="4914900"/>
          </a:xfrm>
          <a:prstGeom prst="rect">
            <a:avLst/>
          </a:prstGeom>
          <a:noFill/>
          <a:ln w="9525">
            <a:noFill/>
          </a:ln>
        </p:spPr>
      </p:pic>
      <p:sp>
        <p:nvSpPr>
          <p:cNvPr id="21509" name="Rectangle 3"/>
          <p:cNvSpPr>
            <a:spLocks noGrp="1"/>
          </p:cNvSpPr>
          <p:nvPr>
            <p:ph type="title"/>
          </p:nvPr>
        </p:nvSpPr>
        <p:spPr>
          <a:xfrm>
            <a:off x="12954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253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18</a:t>
            </a:fld>
            <a:r>
              <a:rPr lang="en-US" altLang="en-US" sz="1200" dirty="0">
                <a:solidFill>
                  <a:srgbClr val="898989"/>
                </a:solidFill>
                <a:latin typeface="Arial" panose="020B0604020202020204" pitchFamily="34" charset="0"/>
              </a:rPr>
              <a:t>/43</a:t>
            </a:r>
          </a:p>
        </p:txBody>
      </p:sp>
      <p:pic>
        <p:nvPicPr>
          <p:cNvPr id="22532" name="Picture 2"/>
          <p:cNvPicPr>
            <a:picLocks noChangeAspect="1"/>
          </p:cNvPicPr>
          <p:nvPr/>
        </p:nvPicPr>
        <p:blipFill>
          <a:blip r:embed="rId2"/>
          <a:srcRect l="26250" t="19000" r="26250" b="24001"/>
          <a:stretch>
            <a:fillRect/>
          </a:stretch>
        </p:blipFill>
        <p:spPr>
          <a:xfrm>
            <a:off x="1219200" y="1295400"/>
            <a:ext cx="6477000" cy="4857750"/>
          </a:xfrm>
          <a:prstGeom prst="rect">
            <a:avLst/>
          </a:prstGeom>
          <a:noFill/>
          <a:ln w="9525">
            <a:noFill/>
          </a:ln>
        </p:spPr>
      </p:pic>
      <p:sp>
        <p:nvSpPr>
          <p:cNvPr id="22533"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- 2</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355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19</a:t>
            </a:fld>
            <a:r>
              <a:rPr lang="en-US" altLang="en-US" sz="1200" dirty="0">
                <a:solidFill>
                  <a:srgbClr val="898989"/>
                </a:solidFill>
                <a:latin typeface="Arial" panose="020B0604020202020204" pitchFamily="34" charset="0"/>
              </a:rPr>
              <a:t>/43</a:t>
            </a:r>
          </a:p>
        </p:txBody>
      </p:sp>
      <p:pic>
        <p:nvPicPr>
          <p:cNvPr id="23556" name="Picture 2"/>
          <p:cNvPicPr>
            <a:picLocks noChangeAspect="1"/>
          </p:cNvPicPr>
          <p:nvPr/>
        </p:nvPicPr>
        <p:blipFill>
          <a:blip r:embed="rId2"/>
          <a:srcRect l="26250" t="19000" r="26250" b="24001"/>
          <a:stretch>
            <a:fillRect/>
          </a:stretch>
        </p:blipFill>
        <p:spPr>
          <a:xfrm>
            <a:off x="1295400" y="1295400"/>
            <a:ext cx="6477000" cy="4857750"/>
          </a:xfrm>
          <a:prstGeom prst="rect">
            <a:avLst/>
          </a:prstGeom>
          <a:noFill/>
          <a:ln w="9525">
            <a:noFill/>
          </a:ln>
        </p:spPr>
      </p:pic>
      <p:sp>
        <p:nvSpPr>
          <p:cNvPr id="23557"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- 3</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512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a:t>
            </a:fld>
            <a:r>
              <a:rPr lang="en-US" altLang="en-US" sz="1200" dirty="0">
                <a:solidFill>
                  <a:srgbClr val="898989"/>
                </a:solidFill>
                <a:latin typeface="Arial" panose="020B0604020202020204" pitchFamily="34" charset="0"/>
              </a:rPr>
              <a:t>/43</a:t>
            </a:r>
          </a:p>
        </p:txBody>
      </p:sp>
      <p:sp>
        <p:nvSpPr>
          <p:cNvPr id="5124" name="Rectangle 3"/>
          <p:cNvSpPr>
            <a:spLocks noGrp="1"/>
          </p:cNvSpPr>
          <p:nvPr>
            <p:ph idx="1"/>
          </p:nvPr>
        </p:nvSpPr>
        <p:spPr>
          <a:xfrm>
            <a:off x="1371600" y="1066800"/>
            <a:ext cx="6629400" cy="4400550"/>
          </a:xfrm>
        </p:spPr>
        <p:txBody>
          <a:bodyPr vert="horz" wrap="square" lIns="91440" tIns="45720" rIns="91440" bIns="45720" anchor="t" anchorCtr="0">
            <a:spAutoFit/>
          </a:bodyPr>
          <a:lstStyle/>
          <a:p>
            <a:pPr>
              <a:buFont typeface="Arial" panose="020B0604020202020204" pitchFamily="34" charset="0"/>
              <a:buChar char="•"/>
            </a:pPr>
            <a:r>
              <a:rPr lang="en-US" altLang="en-US" sz="2400" kern="1200" dirty="0">
                <a:latin typeface="+mn-lt"/>
                <a:ea typeface="+mn-ea"/>
                <a:cs typeface="Arial" panose="020B0604020202020204" pitchFamily="34" charset="0"/>
              </a:rPr>
              <a:t>Elementary Sorting Algorithms</a:t>
            </a:r>
          </a:p>
          <a:p>
            <a:pPr lvl="1"/>
            <a:r>
              <a:rPr lang="en-US" altLang="en-US" sz="2400" kern="1200" dirty="0">
                <a:latin typeface="+mn-lt"/>
                <a:ea typeface="+mn-ea"/>
                <a:cs typeface="+mn-cs"/>
              </a:rPr>
              <a:t>Selection Sort</a:t>
            </a:r>
          </a:p>
          <a:p>
            <a:pPr lvl="1"/>
            <a:r>
              <a:rPr lang="en-US" altLang="en-US" sz="2400" kern="1200" dirty="0">
                <a:latin typeface="+mn-lt"/>
                <a:ea typeface="+mn-ea"/>
                <a:cs typeface="+mn-cs"/>
              </a:rPr>
              <a:t>Insertion Sort</a:t>
            </a:r>
          </a:p>
          <a:p>
            <a:pPr lvl="1"/>
            <a:r>
              <a:rPr lang="en-US" altLang="en-US" sz="2400" kern="1200" dirty="0">
                <a:latin typeface="+mn-lt"/>
                <a:ea typeface="+mn-ea"/>
                <a:cs typeface="+mn-cs"/>
              </a:rPr>
              <a:t>Bubble Sort</a:t>
            </a:r>
          </a:p>
          <a:p>
            <a:pPr>
              <a:buFont typeface="Arial" panose="020B0604020202020204" pitchFamily="34" charset="0"/>
              <a:buChar char="•"/>
            </a:pPr>
            <a:r>
              <a:rPr lang="en-US" altLang="en-US" sz="2400" kern="1200" dirty="0">
                <a:latin typeface="+mn-lt"/>
                <a:ea typeface="+mn-ea"/>
                <a:cs typeface="Arial" panose="020B0604020202020204" pitchFamily="34" charset="0"/>
              </a:rPr>
              <a:t>Efficient Sorting Algorithms</a:t>
            </a:r>
          </a:p>
          <a:p>
            <a:pPr lvl="1"/>
            <a:r>
              <a:rPr lang="en-US" altLang="en-US" sz="2400" kern="1200" dirty="0">
                <a:latin typeface="+mn-lt"/>
                <a:ea typeface="+mn-ea"/>
                <a:cs typeface="+mn-cs"/>
              </a:rPr>
              <a:t>Quick Sort</a:t>
            </a:r>
          </a:p>
          <a:p>
            <a:pPr lvl="1"/>
            <a:r>
              <a:rPr lang="en-US" altLang="en-US" sz="2400" kern="1200" dirty="0">
                <a:latin typeface="+mn-lt"/>
                <a:ea typeface="+mn-ea"/>
                <a:cs typeface="+mn-cs"/>
              </a:rPr>
              <a:t>Merge Sort</a:t>
            </a:r>
          </a:p>
          <a:p>
            <a:pPr lvl="1"/>
            <a:r>
              <a:rPr lang="en-US" altLang="en-US" sz="2400" kern="1200" dirty="0">
                <a:latin typeface="+mn-lt"/>
                <a:ea typeface="+mn-ea"/>
                <a:cs typeface="+mn-cs"/>
              </a:rPr>
              <a:t>Heap sort</a:t>
            </a:r>
          </a:p>
          <a:p>
            <a:pPr lvl="1"/>
            <a:r>
              <a:rPr lang="en-US" altLang="en-US" sz="2400" kern="1200" dirty="0">
                <a:latin typeface="+mn-lt"/>
                <a:ea typeface="+mn-ea"/>
                <a:cs typeface="+mn-cs"/>
              </a:rPr>
              <a:t>Radix Sort</a:t>
            </a:r>
          </a:p>
          <a:p>
            <a:pPr>
              <a:buFont typeface="Arial" panose="020B0604020202020204" pitchFamily="34" charset="0"/>
              <a:buChar char="•"/>
            </a:pPr>
            <a:r>
              <a:rPr lang="en-US" altLang="en-US" sz="2400" kern="1200" dirty="0">
                <a:latin typeface="+mn-lt"/>
                <a:ea typeface="+mn-ea"/>
                <a:cs typeface="Arial" panose="020B0604020202020204" pitchFamily="34" charset="0"/>
              </a:rPr>
              <a:t>Sorting in </a:t>
            </a:r>
            <a:r>
              <a:rPr lang="en-US" altLang="en-US" sz="2400" kern="1200" dirty="0">
                <a:latin typeface="Courier New" panose="02070309020205020404" pitchFamily="49" charset="0"/>
                <a:ea typeface="+mn-ea"/>
                <a:cs typeface="Arial" panose="020B0604020202020204" pitchFamily="34" charset="0"/>
              </a:rPr>
              <a:t>java.util</a:t>
            </a:r>
            <a:endParaRPr lang="en-US" altLang="en-US" sz="2400" kern="1200" dirty="0">
              <a:latin typeface="Courier New" panose="02070309020205020404" pitchFamily="49" charset="0"/>
              <a:ea typeface="Arial" panose="020B0604020202020204" pitchFamily="34" charset="0"/>
              <a:cs typeface="+mn-cs"/>
            </a:endParaRPr>
          </a:p>
        </p:txBody>
      </p:sp>
      <p:sp>
        <p:nvSpPr>
          <p:cNvPr id="5125" name="Rectangle 2"/>
          <p:cNvSpPr/>
          <p:nvPr/>
        </p:nvSpPr>
        <p:spPr>
          <a:xfrm>
            <a:off x="688975" y="365125"/>
            <a:ext cx="7083425"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457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20</a:t>
            </a:fld>
            <a:r>
              <a:rPr lang="en-US" altLang="en-US" sz="1200" dirty="0">
                <a:solidFill>
                  <a:srgbClr val="898989"/>
                </a:solidFill>
                <a:latin typeface="Arial" panose="020B0604020202020204" pitchFamily="34" charset="0"/>
              </a:rPr>
              <a:t>/43</a:t>
            </a:r>
          </a:p>
        </p:txBody>
      </p:sp>
      <p:pic>
        <p:nvPicPr>
          <p:cNvPr id="24580" name="Picture 2"/>
          <p:cNvPicPr>
            <a:picLocks noChangeAspect="1"/>
          </p:cNvPicPr>
          <p:nvPr/>
        </p:nvPicPr>
        <p:blipFill>
          <a:blip r:embed="rId2"/>
          <a:srcRect l="26250" t="19000" r="26250" b="24001"/>
          <a:stretch>
            <a:fillRect/>
          </a:stretch>
        </p:blipFill>
        <p:spPr>
          <a:xfrm>
            <a:off x="1219200" y="1295400"/>
            <a:ext cx="6477000" cy="4857750"/>
          </a:xfrm>
          <a:prstGeom prst="rect">
            <a:avLst/>
          </a:prstGeom>
          <a:noFill/>
          <a:ln w="9525">
            <a:noFill/>
          </a:ln>
        </p:spPr>
      </p:pic>
      <p:sp>
        <p:nvSpPr>
          <p:cNvPr id="24581"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- 4</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560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21</a:t>
            </a:fld>
            <a:r>
              <a:rPr lang="en-US" altLang="en-US" sz="1200" dirty="0">
                <a:solidFill>
                  <a:srgbClr val="898989"/>
                </a:solidFill>
                <a:latin typeface="Arial" panose="020B0604020202020204" pitchFamily="34" charset="0"/>
              </a:rPr>
              <a:t>/43</a:t>
            </a:r>
          </a:p>
        </p:txBody>
      </p:sp>
      <p:pic>
        <p:nvPicPr>
          <p:cNvPr id="25604" name="Picture 2"/>
          <p:cNvPicPr>
            <a:picLocks noChangeAspect="1"/>
          </p:cNvPicPr>
          <p:nvPr/>
        </p:nvPicPr>
        <p:blipFill>
          <a:blip r:embed="rId2"/>
          <a:srcRect l="26250" t="19000" r="26250" b="24001"/>
          <a:stretch>
            <a:fillRect/>
          </a:stretch>
        </p:blipFill>
        <p:spPr>
          <a:xfrm>
            <a:off x="1295400" y="1295400"/>
            <a:ext cx="6477000" cy="4857750"/>
          </a:xfrm>
          <a:prstGeom prst="rect">
            <a:avLst/>
          </a:prstGeom>
          <a:noFill/>
          <a:ln w="9525">
            <a:noFill/>
          </a:ln>
        </p:spPr>
      </p:pic>
      <p:sp>
        <p:nvSpPr>
          <p:cNvPr id="25605"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- 5</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662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22</a:t>
            </a:fld>
            <a:r>
              <a:rPr lang="en-US" altLang="en-US" sz="1200" dirty="0">
                <a:solidFill>
                  <a:srgbClr val="898989"/>
                </a:solidFill>
                <a:latin typeface="Arial" panose="020B0604020202020204" pitchFamily="34" charset="0"/>
              </a:rPr>
              <a:t>/43</a:t>
            </a:r>
          </a:p>
        </p:txBody>
      </p:sp>
      <p:pic>
        <p:nvPicPr>
          <p:cNvPr id="26628" name="Picture 2"/>
          <p:cNvPicPr>
            <a:picLocks noChangeAspect="1"/>
          </p:cNvPicPr>
          <p:nvPr/>
        </p:nvPicPr>
        <p:blipFill>
          <a:blip r:embed="rId2"/>
          <a:srcRect l="26250" t="19000" r="26250" b="24001"/>
          <a:stretch>
            <a:fillRect/>
          </a:stretch>
        </p:blipFill>
        <p:spPr>
          <a:xfrm>
            <a:off x="1338263" y="1295400"/>
            <a:ext cx="6400800" cy="4800600"/>
          </a:xfrm>
          <a:prstGeom prst="rect">
            <a:avLst/>
          </a:prstGeom>
          <a:noFill/>
          <a:ln w="9525">
            <a:noFill/>
          </a:ln>
        </p:spPr>
      </p:pic>
      <p:sp>
        <p:nvSpPr>
          <p:cNvPr id="26629"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- 6</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765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23</a:t>
            </a:fld>
            <a:r>
              <a:rPr lang="en-US" altLang="en-US" sz="1200" dirty="0">
                <a:solidFill>
                  <a:srgbClr val="898989"/>
                </a:solidFill>
                <a:latin typeface="Arial" panose="020B0604020202020204" pitchFamily="34" charset="0"/>
              </a:rPr>
              <a:t>/43</a:t>
            </a:r>
          </a:p>
        </p:txBody>
      </p:sp>
      <p:pic>
        <p:nvPicPr>
          <p:cNvPr id="27652" name="Picture 2"/>
          <p:cNvPicPr>
            <a:picLocks noChangeAspect="1"/>
          </p:cNvPicPr>
          <p:nvPr/>
        </p:nvPicPr>
        <p:blipFill>
          <a:blip r:embed="rId2"/>
          <a:srcRect l="26250" t="19000" r="26250" b="24001"/>
          <a:stretch>
            <a:fillRect/>
          </a:stretch>
        </p:blipFill>
        <p:spPr>
          <a:xfrm>
            <a:off x="1262063" y="1295400"/>
            <a:ext cx="6477000" cy="4857750"/>
          </a:xfrm>
          <a:prstGeom prst="rect">
            <a:avLst/>
          </a:prstGeom>
          <a:noFill/>
          <a:ln w="9525">
            <a:noFill/>
          </a:ln>
        </p:spPr>
      </p:pic>
      <p:sp>
        <p:nvSpPr>
          <p:cNvPr id="27653" name="Rectangle 3"/>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- 7</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867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24</a:t>
            </a:fld>
            <a:r>
              <a:rPr lang="en-US" altLang="en-US" sz="1200" dirty="0">
                <a:solidFill>
                  <a:srgbClr val="898989"/>
                </a:solidFill>
                <a:latin typeface="Arial" panose="020B0604020202020204" pitchFamily="34" charset="0"/>
              </a:rPr>
              <a:t>/43</a:t>
            </a:r>
          </a:p>
        </p:txBody>
      </p:sp>
      <p:pic>
        <p:nvPicPr>
          <p:cNvPr id="28676" name="Picture 2"/>
          <p:cNvPicPr>
            <a:picLocks noChangeAspect="1"/>
          </p:cNvPicPr>
          <p:nvPr/>
        </p:nvPicPr>
        <p:blipFill>
          <a:blip r:embed="rId2"/>
          <a:srcRect l="26250" t="19000" r="26250" b="24001"/>
          <a:stretch>
            <a:fillRect/>
          </a:stretch>
        </p:blipFill>
        <p:spPr>
          <a:xfrm>
            <a:off x="1447800" y="1371600"/>
            <a:ext cx="5791200" cy="4343400"/>
          </a:xfrm>
          <a:prstGeom prst="rect">
            <a:avLst/>
          </a:prstGeom>
          <a:noFill/>
          <a:ln w="9525">
            <a:noFill/>
          </a:ln>
        </p:spPr>
      </p:pic>
      <p:pic>
        <p:nvPicPr>
          <p:cNvPr id="28677" name="Picture 3"/>
          <p:cNvPicPr>
            <a:picLocks noChangeAspect="1"/>
          </p:cNvPicPr>
          <p:nvPr/>
        </p:nvPicPr>
        <p:blipFill>
          <a:blip r:embed="rId3"/>
          <a:srcRect l="26250" t="26001" r="26250" b="70000"/>
          <a:stretch>
            <a:fillRect/>
          </a:stretch>
        </p:blipFill>
        <p:spPr>
          <a:xfrm>
            <a:off x="1447800" y="1600200"/>
            <a:ext cx="5791200" cy="304800"/>
          </a:xfrm>
          <a:prstGeom prst="rect">
            <a:avLst/>
          </a:prstGeom>
          <a:noFill/>
          <a:ln w="9525">
            <a:noFill/>
          </a:ln>
        </p:spPr>
      </p:pic>
      <p:sp>
        <p:nvSpPr>
          <p:cNvPr id="28678" name="Rectangle 4"/>
          <p:cNvSpPr>
            <a:spLocks noGrp="1"/>
          </p:cNvSpPr>
          <p:nvPr>
            <p:ph type="title"/>
          </p:nvPr>
        </p:nvSpPr>
        <p:spPr>
          <a:xfrm>
            <a:off x="12192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- 8</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2969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25</a:t>
            </a:fld>
            <a:r>
              <a:rPr lang="en-US" altLang="en-US" sz="1200" dirty="0">
                <a:solidFill>
                  <a:srgbClr val="898989"/>
                </a:solidFill>
                <a:latin typeface="Arial" panose="020B0604020202020204" pitchFamily="34" charset="0"/>
              </a:rPr>
              <a:t>/43</a:t>
            </a:r>
          </a:p>
        </p:txBody>
      </p:sp>
      <p:pic>
        <p:nvPicPr>
          <p:cNvPr id="29700" name="Picture 2"/>
          <p:cNvPicPr>
            <a:picLocks noChangeAspect="1"/>
          </p:cNvPicPr>
          <p:nvPr/>
        </p:nvPicPr>
        <p:blipFill>
          <a:blip r:embed="rId2"/>
          <a:srcRect l="26250" t="19000" r="26250" b="24001"/>
          <a:stretch>
            <a:fillRect/>
          </a:stretch>
        </p:blipFill>
        <p:spPr>
          <a:xfrm>
            <a:off x="1371600" y="1295400"/>
            <a:ext cx="6400800" cy="4800600"/>
          </a:xfrm>
          <a:prstGeom prst="rect">
            <a:avLst/>
          </a:prstGeom>
          <a:noFill/>
          <a:ln w="9525">
            <a:noFill/>
          </a:ln>
        </p:spPr>
      </p:pic>
      <p:sp>
        <p:nvSpPr>
          <p:cNvPr id="29701" name="Rectangle 3"/>
          <p:cNvSpPr>
            <a:spLocks noGrp="1"/>
          </p:cNvSpPr>
          <p:nvPr>
            <p:ph type="title"/>
          </p:nvPr>
        </p:nvSpPr>
        <p:spPr>
          <a:xfrm>
            <a:off x="15240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- 9</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072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26</a:t>
            </a:fld>
            <a:r>
              <a:rPr lang="en-US" altLang="en-US" sz="1200" dirty="0">
                <a:solidFill>
                  <a:srgbClr val="898989"/>
                </a:solidFill>
                <a:latin typeface="Arial" panose="020B0604020202020204" pitchFamily="34" charset="0"/>
              </a:rPr>
              <a:t>/43</a:t>
            </a:r>
          </a:p>
        </p:txBody>
      </p:sp>
      <p:pic>
        <p:nvPicPr>
          <p:cNvPr id="30724" name="Picture 2"/>
          <p:cNvPicPr>
            <a:picLocks noChangeAspect="1"/>
          </p:cNvPicPr>
          <p:nvPr/>
        </p:nvPicPr>
        <p:blipFill>
          <a:blip r:embed="rId2"/>
          <a:srcRect l="26250" t="19000" r="26250" b="24001"/>
          <a:stretch>
            <a:fillRect/>
          </a:stretch>
        </p:blipFill>
        <p:spPr>
          <a:xfrm>
            <a:off x="1371600" y="1295400"/>
            <a:ext cx="6400800" cy="4800600"/>
          </a:xfrm>
          <a:prstGeom prst="rect">
            <a:avLst/>
          </a:prstGeom>
          <a:noFill/>
          <a:ln w="9525">
            <a:noFill/>
          </a:ln>
        </p:spPr>
      </p:pic>
      <p:pic>
        <p:nvPicPr>
          <p:cNvPr id="30725" name="Picture 3"/>
          <p:cNvPicPr>
            <a:picLocks noChangeAspect="1"/>
          </p:cNvPicPr>
          <p:nvPr/>
        </p:nvPicPr>
        <p:blipFill>
          <a:blip r:embed="rId3"/>
          <a:srcRect l="30624" t="24001" r="31250" b="69000"/>
          <a:stretch>
            <a:fillRect/>
          </a:stretch>
        </p:blipFill>
        <p:spPr>
          <a:xfrm>
            <a:off x="2133600" y="1371600"/>
            <a:ext cx="4953000" cy="568325"/>
          </a:xfrm>
          <a:prstGeom prst="rect">
            <a:avLst/>
          </a:prstGeom>
          <a:noFill/>
          <a:ln w="9525">
            <a:noFill/>
          </a:ln>
        </p:spPr>
      </p:pic>
      <p:sp>
        <p:nvSpPr>
          <p:cNvPr id="30726" name="Rectangle 4"/>
          <p:cNvSpPr>
            <a:spLocks noGrp="1"/>
          </p:cNvSpPr>
          <p:nvPr>
            <p:ph type="title"/>
          </p:nvPr>
        </p:nvSpPr>
        <p:spPr>
          <a:xfrm>
            <a:off x="15240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- 10</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174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27</a:t>
            </a:fld>
            <a:r>
              <a:rPr lang="en-US" altLang="en-US" sz="1200" dirty="0">
                <a:solidFill>
                  <a:srgbClr val="898989"/>
                </a:solidFill>
                <a:latin typeface="Arial" panose="020B0604020202020204" pitchFamily="34" charset="0"/>
              </a:rPr>
              <a:t>/43</a:t>
            </a:r>
          </a:p>
        </p:txBody>
      </p:sp>
      <p:pic>
        <p:nvPicPr>
          <p:cNvPr id="31748" name="Picture 2"/>
          <p:cNvPicPr>
            <a:picLocks noChangeAspect="1"/>
          </p:cNvPicPr>
          <p:nvPr/>
        </p:nvPicPr>
        <p:blipFill>
          <a:blip r:embed="rId2"/>
          <a:srcRect l="26250" t="19000" r="26250" b="24001"/>
          <a:stretch>
            <a:fillRect/>
          </a:stretch>
        </p:blipFill>
        <p:spPr>
          <a:xfrm>
            <a:off x="1295400" y="1295400"/>
            <a:ext cx="6477000" cy="4857750"/>
          </a:xfrm>
          <a:prstGeom prst="rect">
            <a:avLst/>
          </a:prstGeom>
          <a:noFill/>
          <a:ln w="9525">
            <a:noFill/>
          </a:ln>
        </p:spPr>
      </p:pic>
      <p:sp>
        <p:nvSpPr>
          <p:cNvPr id="31749" name="Rectangle 3"/>
          <p:cNvSpPr>
            <a:spLocks noGrp="1"/>
          </p:cNvSpPr>
          <p:nvPr>
            <p:ph type="title"/>
          </p:nvPr>
        </p:nvSpPr>
        <p:spPr>
          <a:xfrm>
            <a:off x="14478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- 11</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277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28</a:t>
            </a:fld>
            <a:r>
              <a:rPr lang="en-US" altLang="en-US" sz="1200" dirty="0">
                <a:solidFill>
                  <a:srgbClr val="898989"/>
                </a:solidFill>
                <a:latin typeface="Arial" panose="020B0604020202020204" pitchFamily="34" charset="0"/>
              </a:rPr>
              <a:t>/43</a:t>
            </a:r>
          </a:p>
        </p:txBody>
      </p:sp>
      <p:pic>
        <p:nvPicPr>
          <p:cNvPr id="32772" name="Picture 2"/>
          <p:cNvPicPr>
            <a:picLocks noChangeAspect="1"/>
          </p:cNvPicPr>
          <p:nvPr/>
        </p:nvPicPr>
        <p:blipFill>
          <a:blip r:embed="rId2"/>
          <a:srcRect l="26250" t="19000" r="26250" b="24001"/>
          <a:stretch>
            <a:fillRect/>
          </a:stretch>
        </p:blipFill>
        <p:spPr>
          <a:xfrm>
            <a:off x="1295400" y="1295400"/>
            <a:ext cx="6477000" cy="4857750"/>
          </a:xfrm>
          <a:prstGeom prst="rect">
            <a:avLst/>
          </a:prstGeom>
          <a:noFill/>
          <a:ln w="9525">
            <a:noFill/>
          </a:ln>
        </p:spPr>
      </p:pic>
      <p:sp>
        <p:nvSpPr>
          <p:cNvPr id="32773" name="Rectangle 3"/>
          <p:cNvSpPr>
            <a:spLocks noGrp="1"/>
          </p:cNvSpPr>
          <p:nvPr>
            <p:ph type="title"/>
          </p:nvPr>
        </p:nvSpPr>
        <p:spPr>
          <a:xfrm>
            <a:off x="14478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- 12</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379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29</a:t>
            </a:fld>
            <a:r>
              <a:rPr lang="en-US" altLang="en-US" sz="1200" dirty="0">
                <a:solidFill>
                  <a:srgbClr val="898989"/>
                </a:solidFill>
                <a:latin typeface="Arial" panose="020B0604020202020204" pitchFamily="34" charset="0"/>
              </a:rPr>
              <a:t>/43</a:t>
            </a:r>
          </a:p>
        </p:txBody>
      </p:sp>
      <p:pic>
        <p:nvPicPr>
          <p:cNvPr id="33796" name="Picture 2"/>
          <p:cNvPicPr>
            <a:picLocks noChangeAspect="1"/>
          </p:cNvPicPr>
          <p:nvPr/>
        </p:nvPicPr>
        <p:blipFill>
          <a:blip r:embed="rId2"/>
          <a:srcRect l="26250" t="19000" r="26250" b="24001"/>
          <a:stretch>
            <a:fillRect/>
          </a:stretch>
        </p:blipFill>
        <p:spPr>
          <a:xfrm>
            <a:off x="1219200" y="1295400"/>
            <a:ext cx="6477000" cy="4857750"/>
          </a:xfrm>
          <a:prstGeom prst="rect">
            <a:avLst/>
          </a:prstGeom>
          <a:noFill/>
          <a:ln w="9525">
            <a:noFill/>
          </a:ln>
        </p:spPr>
      </p:pic>
      <p:pic>
        <p:nvPicPr>
          <p:cNvPr id="33797" name="Picture 3"/>
          <p:cNvPicPr>
            <a:picLocks noChangeAspect="1"/>
          </p:cNvPicPr>
          <p:nvPr/>
        </p:nvPicPr>
        <p:blipFill>
          <a:blip r:embed="rId3"/>
          <a:srcRect l="28320" t="24815" r="26802" b="68117"/>
          <a:stretch>
            <a:fillRect/>
          </a:stretch>
        </p:blipFill>
        <p:spPr>
          <a:xfrm>
            <a:off x="1447800" y="2362200"/>
            <a:ext cx="6191250" cy="609600"/>
          </a:xfrm>
          <a:prstGeom prst="rect">
            <a:avLst/>
          </a:prstGeom>
          <a:noFill/>
          <a:ln w="9525">
            <a:noFill/>
          </a:ln>
        </p:spPr>
      </p:pic>
      <p:sp>
        <p:nvSpPr>
          <p:cNvPr id="33798" name="Rectangle 4"/>
          <p:cNvSpPr>
            <a:spLocks noGrp="1"/>
          </p:cNvSpPr>
          <p:nvPr>
            <p:ph type="title"/>
          </p:nvPr>
        </p:nvSpPr>
        <p:spPr>
          <a:xfrm>
            <a:off x="13716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- 13</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717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3</a:t>
            </a:fld>
            <a:r>
              <a:rPr lang="en-US" altLang="en-US" sz="1200" dirty="0">
                <a:solidFill>
                  <a:srgbClr val="898989"/>
                </a:solidFill>
                <a:latin typeface="Arial" panose="020B0604020202020204" pitchFamily="34" charset="0"/>
              </a:rPr>
              <a:t>/43</a:t>
            </a:r>
          </a:p>
        </p:txBody>
      </p:sp>
      <p:sp>
        <p:nvSpPr>
          <p:cNvPr id="7172" name="Rectangle 2"/>
          <p:cNvSpPr>
            <a:spLocks noGrp="1"/>
          </p:cNvSpPr>
          <p:nvPr>
            <p:ph type="title"/>
          </p:nvPr>
        </p:nvSpPr>
        <p:spPr>
          <a:xfrm>
            <a:off x="457200" y="2590800"/>
            <a:ext cx="8229600" cy="701675"/>
          </a:xfrm>
        </p:spPr>
        <p:txBody>
          <a:bodyPr vert="horz" wrap="square" lIns="91440" tIns="45720" rIns="91440" bIns="45720" anchor="ctr" anchorCtr="0">
            <a:spAutoFit/>
          </a:bodyPr>
          <a:lstStyle/>
          <a:p>
            <a:r>
              <a:rPr lang="en-US" altLang="en-US" sz="4000" b="1" kern="1200" dirty="0">
                <a:solidFill>
                  <a:schemeClr val="hlink"/>
                </a:solidFill>
                <a:latin typeface="+mj-lt"/>
                <a:ea typeface="+mj-ea"/>
                <a:cs typeface="Arial" panose="020B0604020202020204" pitchFamily="34" charset="0"/>
              </a:rPr>
              <a:t>Elementary Sorting Algorithms</a:t>
            </a:r>
            <a:endParaRPr lang="en-US" altLang="en-US" sz="4000" b="1" kern="1200" dirty="0">
              <a:solidFill>
                <a:schemeClr val="hlink"/>
              </a:solidFill>
              <a:latin typeface="+mj-lt"/>
              <a:ea typeface="Arial" panose="020B0604020202020204" pitchFamily="34" charset="0"/>
              <a:cs typeface="+mj-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481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30</a:t>
            </a:fld>
            <a:r>
              <a:rPr lang="en-US" altLang="en-US" sz="1200" dirty="0">
                <a:solidFill>
                  <a:srgbClr val="898989"/>
                </a:solidFill>
                <a:latin typeface="Arial" panose="020B0604020202020204" pitchFamily="34" charset="0"/>
              </a:rPr>
              <a:t>/43</a:t>
            </a:r>
          </a:p>
        </p:txBody>
      </p:sp>
      <p:pic>
        <p:nvPicPr>
          <p:cNvPr id="34820" name="Picture 2"/>
          <p:cNvPicPr>
            <a:picLocks noChangeAspect="1"/>
          </p:cNvPicPr>
          <p:nvPr/>
        </p:nvPicPr>
        <p:blipFill>
          <a:blip r:embed="rId2"/>
          <a:srcRect l="26250" t="19000" r="25626" b="24001"/>
          <a:stretch>
            <a:fillRect/>
          </a:stretch>
        </p:blipFill>
        <p:spPr>
          <a:xfrm>
            <a:off x="1314450" y="1295400"/>
            <a:ext cx="6553200" cy="4851400"/>
          </a:xfrm>
          <a:prstGeom prst="rect">
            <a:avLst/>
          </a:prstGeom>
          <a:noFill/>
          <a:ln w="9525">
            <a:noFill/>
          </a:ln>
        </p:spPr>
      </p:pic>
      <p:sp>
        <p:nvSpPr>
          <p:cNvPr id="34821" name="Rectangle 3"/>
          <p:cNvSpPr>
            <a:spLocks noGrp="1"/>
          </p:cNvSpPr>
          <p:nvPr>
            <p:ph type="title"/>
          </p:nvPr>
        </p:nvSpPr>
        <p:spPr>
          <a:xfrm>
            <a:off x="1447800" y="495300"/>
            <a:ext cx="6096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Quicksort example - 14</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584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31</a:t>
            </a:fld>
            <a:r>
              <a:rPr lang="en-US" altLang="en-US" sz="1200" dirty="0">
                <a:solidFill>
                  <a:srgbClr val="898989"/>
                </a:solidFill>
                <a:latin typeface="Arial" panose="020B0604020202020204" pitchFamily="34" charset="0"/>
              </a:rPr>
              <a:t>/43</a:t>
            </a:r>
          </a:p>
        </p:txBody>
      </p:sp>
      <p:sp>
        <p:nvSpPr>
          <p:cNvPr id="35844" name="Rectangle 2"/>
          <p:cNvSpPr>
            <a:spLocks noGrp="1"/>
          </p:cNvSpPr>
          <p:nvPr>
            <p:ph type="title"/>
          </p:nvPr>
        </p:nvSpPr>
        <p:spPr>
          <a:xfrm>
            <a:off x="457200" y="3810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Mergesort</a:t>
            </a:r>
            <a:endParaRPr lang="en-US" altLang="en-US" sz="4000" b="1" kern="1200" dirty="0">
              <a:solidFill>
                <a:srgbClr val="CC3300"/>
              </a:solidFill>
              <a:latin typeface="+mj-lt"/>
              <a:ea typeface="Arial" panose="020B0604020202020204" pitchFamily="34" charset="0"/>
              <a:cs typeface="+mj-cs"/>
            </a:endParaRPr>
          </a:p>
        </p:txBody>
      </p:sp>
      <p:sp>
        <p:nvSpPr>
          <p:cNvPr id="35845" name="Rectangle 3"/>
          <p:cNvSpPr>
            <a:spLocks noGrp="1"/>
          </p:cNvSpPr>
          <p:nvPr>
            <p:ph idx="1"/>
          </p:nvPr>
        </p:nvSpPr>
        <p:spPr>
          <a:xfrm>
            <a:off x="381000" y="1066800"/>
            <a:ext cx="8153400" cy="5194300"/>
          </a:xfrm>
        </p:spPr>
        <p:txBody>
          <a:bodyPr vert="horz" wrap="square" lIns="91440" tIns="45720" rIns="91440" bIns="45720" anchor="t" anchorCtr="0">
            <a:spAutoFit/>
          </a:bodyPr>
          <a:lstStyle/>
          <a:p>
            <a:pPr defTabSz="914400">
              <a:lnSpc>
                <a:spcPct val="90000"/>
              </a:lnSpc>
              <a:buFont typeface="Arial" panose="020B0604020202020204" pitchFamily="34" charset="0"/>
              <a:buChar char="•"/>
              <a:tabLst>
                <a:tab pos="744855" algn="l"/>
                <a:tab pos="1031875" algn="l"/>
              </a:tabLst>
            </a:pPr>
            <a:r>
              <a:rPr lang="en-US" altLang="en-US" b="1" kern="1200" dirty="0">
                <a:latin typeface="+mn-lt"/>
                <a:ea typeface="+mn-ea"/>
                <a:cs typeface="Arial" panose="020B0604020202020204" pitchFamily="34" charset="0"/>
              </a:rPr>
              <a:t>Mergesort</a:t>
            </a:r>
            <a:r>
              <a:rPr lang="en-US" altLang="en-US" kern="1200" dirty="0">
                <a:latin typeface="+mn-lt"/>
                <a:ea typeface="+mn-ea"/>
                <a:cs typeface="Arial" panose="020B0604020202020204" pitchFamily="34" charset="0"/>
              </a:rPr>
              <a:t> makes partitioning as simple as possible and concentrates on merging sorted halves of an array into one sorted array </a:t>
            </a:r>
          </a:p>
          <a:p>
            <a:pPr defTabSz="914400">
              <a:lnSpc>
                <a:spcPct val="90000"/>
              </a:lnSpc>
              <a:buFont typeface="Arial" panose="020B0604020202020204" pitchFamily="34" charset="0"/>
              <a:buChar char="•"/>
              <a:tabLst>
                <a:tab pos="744855" algn="l"/>
                <a:tab pos="1031875" algn="l"/>
              </a:tabLst>
            </a:pPr>
            <a:r>
              <a:rPr lang="en-US" altLang="en-US" kern="1200" dirty="0">
                <a:latin typeface="+mn-lt"/>
                <a:ea typeface="+mn-ea"/>
                <a:cs typeface="Arial" panose="020B0604020202020204" pitchFamily="34" charset="0"/>
              </a:rPr>
              <a:t>Complexity is O(nlogn)</a:t>
            </a:r>
          </a:p>
          <a:p>
            <a:pPr defTabSz="914400">
              <a:lnSpc>
                <a:spcPct val="90000"/>
              </a:lnSpc>
              <a:buFont typeface="Arial" panose="020B0604020202020204" pitchFamily="34" charset="0"/>
              <a:buChar char="•"/>
              <a:tabLst>
                <a:tab pos="744855" algn="l"/>
                <a:tab pos="1031875" algn="l"/>
              </a:tabLst>
            </a:pPr>
            <a:r>
              <a:rPr lang="en-US" altLang="en-US" kern="1200" dirty="0">
                <a:latin typeface="+mn-lt"/>
                <a:ea typeface="+mn-ea"/>
                <a:cs typeface="Arial" panose="020B0604020202020204" pitchFamily="34" charset="0"/>
              </a:rPr>
              <a:t>It was one of the first sorting algorithms used on a computer and was developed by John von Neumann </a:t>
            </a:r>
          </a:p>
          <a:p>
            <a:pPr lvl="2" defTabSz="914400">
              <a:lnSpc>
                <a:spcPct val="90000"/>
              </a:lnSpc>
              <a:buFont typeface="Arial" panose="020B0604020202020204" pitchFamily="34" charset="0"/>
              <a:buNone/>
              <a:tabLst>
                <a:tab pos="744855" algn="l"/>
                <a:tab pos="1031875" algn="l"/>
              </a:tabLst>
            </a:pPr>
            <a:r>
              <a:rPr lang="en-US" altLang="en-US" sz="1600" kern="1200" dirty="0">
                <a:latin typeface="Courier New" panose="02070309020205020404" pitchFamily="49" charset="0"/>
                <a:ea typeface="+mn-ea"/>
                <a:cs typeface="+mn-cs"/>
              </a:rPr>
              <a:t>	</a:t>
            </a:r>
            <a:r>
              <a:rPr lang="en-US" altLang="en-US" sz="2200" kern="1200" dirty="0">
                <a:latin typeface="Courier New" panose="02070309020205020404" pitchFamily="49" charset="0"/>
                <a:ea typeface="+mn-ea"/>
                <a:cs typeface="+mn-cs"/>
              </a:rPr>
              <a:t>mergesort(data)</a:t>
            </a:r>
          </a:p>
          <a:p>
            <a:pPr lvl="2" defTabSz="914400">
              <a:lnSpc>
                <a:spcPct val="90000"/>
              </a:lnSpc>
              <a:buFont typeface="Arial" panose="020B0604020202020204" pitchFamily="34" charset="0"/>
              <a:buNone/>
              <a:tabLst>
                <a:tab pos="744855" algn="l"/>
                <a:tab pos="1031875" algn="l"/>
              </a:tabLst>
            </a:pPr>
            <a:r>
              <a:rPr lang="en-US" altLang="en-US" sz="2200" kern="1200" dirty="0">
                <a:latin typeface="Courier New" panose="02070309020205020404" pitchFamily="49" charset="0"/>
                <a:ea typeface="+mn-ea"/>
                <a:cs typeface="+mn-cs"/>
              </a:rPr>
              <a:t>		if data </a:t>
            </a:r>
            <a:r>
              <a:rPr lang="en-US" altLang="en-US" sz="2200" i="1" kern="1200" dirty="0">
                <a:latin typeface="+mn-lt"/>
                <a:ea typeface="+mn-ea"/>
                <a:cs typeface="+mn-cs"/>
              </a:rPr>
              <a:t>have at least two elements</a:t>
            </a:r>
          </a:p>
          <a:p>
            <a:pPr lvl="2" defTabSz="914400">
              <a:lnSpc>
                <a:spcPct val="90000"/>
              </a:lnSpc>
              <a:buFont typeface="Arial" panose="020B0604020202020204" pitchFamily="34" charset="0"/>
              <a:buNone/>
              <a:tabLst>
                <a:tab pos="744855" algn="l"/>
                <a:tab pos="1031875" algn="l"/>
              </a:tabLst>
            </a:pPr>
            <a:r>
              <a:rPr lang="en-US" altLang="en-US" sz="2200" kern="1200" dirty="0">
                <a:latin typeface="Courier New" panose="02070309020205020404" pitchFamily="49" charset="0"/>
                <a:ea typeface="+mn-ea"/>
                <a:cs typeface="+mn-cs"/>
              </a:rPr>
              <a:t>			mergesort(</a:t>
            </a:r>
            <a:r>
              <a:rPr lang="en-US" altLang="en-US" sz="2200" i="1" kern="1200" dirty="0">
                <a:latin typeface="+mn-lt"/>
                <a:ea typeface="+mn-ea"/>
                <a:cs typeface="+mn-cs"/>
              </a:rPr>
              <a:t>left half of</a:t>
            </a:r>
            <a:r>
              <a:rPr lang="en-US" altLang="en-US" sz="2200" i="1" kern="1200" dirty="0">
                <a:latin typeface="Courier New" panose="02070309020205020404" pitchFamily="49" charset="0"/>
                <a:ea typeface="+mn-ea"/>
                <a:cs typeface="+mn-cs"/>
              </a:rPr>
              <a:t> </a:t>
            </a:r>
            <a:r>
              <a:rPr lang="en-US" altLang="en-US" sz="2200" kern="1200" dirty="0">
                <a:latin typeface="Courier New" panose="02070309020205020404" pitchFamily="49" charset="0"/>
                <a:ea typeface="+mn-ea"/>
                <a:cs typeface="+mn-cs"/>
              </a:rPr>
              <a:t>data);</a:t>
            </a:r>
          </a:p>
          <a:p>
            <a:pPr lvl="2" defTabSz="914400">
              <a:lnSpc>
                <a:spcPct val="90000"/>
              </a:lnSpc>
              <a:buFont typeface="Arial" panose="020B0604020202020204" pitchFamily="34" charset="0"/>
              <a:buNone/>
              <a:tabLst>
                <a:tab pos="744855" algn="l"/>
                <a:tab pos="1031875" algn="l"/>
              </a:tabLst>
            </a:pPr>
            <a:r>
              <a:rPr lang="en-US" altLang="en-US" sz="2200" kern="1200" dirty="0">
                <a:latin typeface="Courier New" panose="02070309020205020404" pitchFamily="49" charset="0"/>
                <a:ea typeface="+mn-ea"/>
                <a:cs typeface="+mn-cs"/>
              </a:rPr>
              <a:t>			mergesort(</a:t>
            </a:r>
            <a:r>
              <a:rPr lang="en-US" altLang="en-US" sz="2200" i="1" kern="1200" dirty="0">
                <a:latin typeface="+mn-lt"/>
                <a:ea typeface="+mn-ea"/>
                <a:cs typeface="+mn-cs"/>
              </a:rPr>
              <a:t>right half of</a:t>
            </a:r>
            <a:r>
              <a:rPr lang="en-US" altLang="en-US" sz="2200" i="1" kern="1200" dirty="0">
                <a:latin typeface="Courier New" panose="02070309020205020404" pitchFamily="49" charset="0"/>
                <a:ea typeface="+mn-ea"/>
                <a:cs typeface="+mn-cs"/>
              </a:rPr>
              <a:t> </a:t>
            </a:r>
            <a:r>
              <a:rPr lang="en-US" altLang="en-US" sz="2200" kern="1200" dirty="0">
                <a:latin typeface="Courier New" panose="02070309020205020404" pitchFamily="49" charset="0"/>
                <a:ea typeface="+mn-ea"/>
                <a:cs typeface="+mn-cs"/>
              </a:rPr>
              <a:t>data);</a:t>
            </a:r>
          </a:p>
          <a:p>
            <a:pPr lvl="2" defTabSz="914400">
              <a:lnSpc>
                <a:spcPct val="90000"/>
              </a:lnSpc>
              <a:buFont typeface="Arial" panose="020B0604020202020204" pitchFamily="34" charset="0"/>
              <a:buNone/>
              <a:tabLst>
                <a:tab pos="744855" algn="l"/>
                <a:tab pos="1031875" algn="l"/>
              </a:tabLst>
            </a:pPr>
            <a:r>
              <a:rPr lang="en-US" altLang="en-US" sz="2200" kern="1200" dirty="0">
                <a:latin typeface="Courier New" panose="02070309020205020404" pitchFamily="49" charset="0"/>
                <a:ea typeface="+mn-ea"/>
                <a:cs typeface="+mn-cs"/>
              </a:rPr>
              <a:t>			merge(</a:t>
            </a:r>
            <a:r>
              <a:rPr lang="en-US" altLang="en-US" sz="2200" i="1" kern="1200" dirty="0">
                <a:latin typeface="+mn-lt"/>
                <a:ea typeface="+mn-ea"/>
                <a:cs typeface="+mn-cs"/>
              </a:rPr>
              <a:t>both halves into a sorted list</a:t>
            </a:r>
            <a:r>
              <a:rPr lang="en-US" altLang="en-US" sz="2200" kern="1200" dirty="0">
                <a:latin typeface="+mn-lt"/>
                <a:ea typeface="+mn-ea"/>
                <a:cs typeface="+mn-cs"/>
              </a:rPr>
              <a:t>);</a:t>
            </a:r>
            <a:endParaRPr lang="en-US" altLang="en-US" sz="2200" kern="1200" dirty="0">
              <a:latin typeface="Courier New" panose="02070309020205020404" pitchFamily="49" charset="0"/>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686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32</a:t>
            </a:fld>
            <a:r>
              <a:rPr lang="en-US" altLang="en-US" sz="1200" dirty="0">
                <a:solidFill>
                  <a:srgbClr val="898989"/>
                </a:solidFill>
                <a:latin typeface="Arial" panose="020B0604020202020204" pitchFamily="34" charset="0"/>
              </a:rPr>
              <a:t>/43</a:t>
            </a:r>
          </a:p>
        </p:txBody>
      </p:sp>
      <p:sp>
        <p:nvSpPr>
          <p:cNvPr id="36868" name="Rectangle 2"/>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Mergesort example</a:t>
            </a:r>
            <a:endParaRPr lang="en-US" altLang="en-US" sz="4000" b="1" kern="1200" dirty="0">
              <a:solidFill>
                <a:srgbClr val="CC3300"/>
              </a:solidFill>
              <a:latin typeface="+mj-lt"/>
              <a:ea typeface="Arial" panose="020B0604020202020204" pitchFamily="34" charset="0"/>
              <a:cs typeface="+mj-cs"/>
            </a:endParaRPr>
          </a:p>
        </p:txBody>
      </p:sp>
      <p:sp>
        <p:nvSpPr>
          <p:cNvPr id="36869" name="Text Box 3"/>
          <p:cNvSpPr txBox="1"/>
          <p:nvPr/>
        </p:nvSpPr>
        <p:spPr>
          <a:xfrm>
            <a:off x="1600200" y="5622925"/>
            <a:ext cx="62023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b="1" dirty="0">
                <a:latin typeface="Arial" panose="020B0604020202020204" pitchFamily="34" charset="0"/>
              </a:rPr>
              <a:t>The array [1 8 6 4 10 5 3 2 22] sorted by mergesort</a:t>
            </a:r>
          </a:p>
        </p:txBody>
      </p:sp>
      <p:pic>
        <p:nvPicPr>
          <p:cNvPr id="36870" name="Picture 4"/>
          <p:cNvPicPr>
            <a:picLocks noChangeAspect="1"/>
          </p:cNvPicPr>
          <p:nvPr/>
        </p:nvPicPr>
        <p:blipFill>
          <a:blip r:embed="rId2"/>
          <a:stretch>
            <a:fillRect/>
          </a:stretch>
        </p:blipFill>
        <p:spPr>
          <a:xfrm>
            <a:off x="2286000" y="1371600"/>
            <a:ext cx="4724400" cy="407035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789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33</a:t>
            </a:fld>
            <a:r>
              <a:rPr lang="en-US" altLang="en-US" sz="1200" dirty="0">
                <a:solidFill>
                  <a:srgbClr val="898989"/>
                </a:solidFill>
                <a:latin typeface="Arial" panose="020B0604020202020204" pitchFamily="34" charset="0"/>
              </a:rPr>
              <a:t>/43</a:t>
            </a:r>
          </a:p>
        </p:txBody>
      </p:sp>
      <p:sp>
        <p:nvSpPr>
          <p:cNvPr id="37892" name="Rectangle 2"/>
          <p:cNvSpPr>
            <a:spLocks noGrp="1"/>
          </p:cNvSpPr>
          <p:nvPr>
            <p:ph idx="1"/>
          </p:nvPr>
        </p:nvSpPr>
        <p:spPr>
          <a:xfrm>
            <a:off x="4343400" y="1066800"/>
            <a:ext cx="4572000" cy="4714875"/>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void merge(int p, int q, int r)</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{if(!(p&lt;=q) &amp;&amp; (q&lt;=r)) return;</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int n,i,j,k,x; n = r-p+1;</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int [] b = new int[n];</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i=p;j=q+1;k=0;</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while(i&lt;=q &amp;&amp; j&lt;=r)</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{if(a[i]&lt;a[j])</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b[k++] = a[i++];</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else</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b[k++] = a[j++];</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 </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while(i&lt;=q)  b[k++] = a[i++];</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while(j&lt;=r)  b[k++] = a[j++];</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k=0;</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for(i=p;i&lt;=r;i++) a[i] = b[k++];</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a:t>
            </a:r>
          </a:p>
          <a:p>
            <a:pPr>
              <a:lnSpc>
                <a:spcPct val="80000"/>
              </a:lnSpc>
              <a:buFont typeface="Arial" panose="020B0604020202020204" pitchFamily="34" charset="0"/>
              <a:buNone/>
            </a:pPr>
            <a:endParaRPr lang="fr-FR" altLang="en-US" sz="1800" kern="1200" dirty="0">
              <a:latin typeface="+mn-lt"/>
              <a:ea typeface="Arial" panose="020B0604020202020204" pitchFamily="34" charset="0"/>
              <a:cs typeface="+mn-cs"/>
            </a:endParaRPr>
          </a:p>
        </p:txBody>
      </p:sp>
      <p:sp>
        <p:nvSpPr>
          <p:cNvPr id="37893" name="Rectangle 3"/>
          <p:cNvSpPr>
            <a:spLocks noGrp="1"/>
          </p:cNvSpPr>
          <p:nvPr>
            <p:ph type="title"/>
          </p:nvPr>
        </p:nvSpPr>
        <p:spPr>
          <a:xfrm>
            <a:off x="457200" y="762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Merge sort code</a:t>
            </a:r>
            <a:endParaRPr lang="en-US" altLang="en-US" sz="4000" b="1" kern="1200" dirty="0">
              <a:solidFill>
                <a:srgbClr val="CC3300"/>
              </a:solidFill>
              <a:latin typeface="+mj-lt"/>
              <a:ea typeface="Arial" panose="020B0604020202020204" pitchFamily="34" charset="0"/>
              <a:cs typeface="+mj-cs"/>
            </a:endParaRPr>
          </a:p>
        </p:txBody>
      </p:sp>
      <p:sp>
        <p:nvSpPr>
          <p:cNvPr id="37894" name="Text Box 4"/>
          <p:cNvSpPr txBox="1"/>
          <p:nvPr/>
        </p:nvSpPr>
        <p:spPr>
          <a:xfrm>
            <a:off x="762000" y="4419600"/>
            <a:ext cx="3276600" cy="1744663"/>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200" dirty="0">
                <a:latin typeface="Arial" panose="020B0604020202020204" pitchFamily="34" charset="0"/>
              </a:rPr>
              <a:t>public class Main</a:t>
            </a:r>
          </a:p>
          <a:p>
            <a:pPr marL="0" lvl="0" indent="0" eaLnBrk="1" hangingPunct="1">
              <a:spcBef>
                <a:spcPct val="0"/>
              </a:spcBef>
              <a:buFontTx/>
              <a:buNone/>
            </a:pPr>
            <a:r>
              <a:rPr lang="en-US" altLang="en-US" sz="1200" dirty="0">
                <a:latin typeface="Arial" panose="020B0604020202020204" pitchFamily="34" charset="0"/>
              </a:rPr>
              <a:t> {public static void main(String args[])</a:t>
            </a:r>
          </a:p>
          <a:p>
            <a:pPr marL="0" lvl="0" indent="0" eaLnBrk="1" hangingPunct="1">
              <a:spcBef>
                <a:spcPct val="0"/>
              </a:spcBef>
              <a:buFontTx/>
              <a:buNone/>
            </a:pPr>
            <a:r>
              <a:rPr lang="en-US" altLang="en-US" sz="1200" dirty="0">
                <a:latin typeface="Arial" panose="020B0604020202020204" pitchFamily="34" charset="0"/>
              </a:rPr>
              <a:t>   {int [] b = {7,3,5,9,11,8,6,15,10,12,14};</a:t>
            </a:r>
          </a:p>
          <a:p>
            <a:pPr marL="0" lvl="0" indent="0" eaLnBrk="1" hangingPunct="1">
              <a:spcBef>
                <a:spcPct val="0"/>
              </a:spcBef>
              <a:buFontTx/>
              <a:buNone/>
            </a:pPr>
            <a:r>
              <a:rPr lang="en-US" altLang="en-US" sz="1200" dirty="0">
                <a:latin typeface="Arial" panose="020B0604020202020204" pitchFamily="34" charset="0"/>
              </a:rPr>
              <a:t>    EffSort t = new EffSort(b);</a:t>
            </a:r>
          </a:p>
          <a:p>
            <a:pPr marL="0" lvl="0" indent="0" eaLnBrk="1" hangingPunct="1">
              <a:spcBef>
                <a:spcPct val="0"/>
              </a:spcBef>
              <a:buFontTx/>
              <a:buNone/>
            </a:pPr>
            <a:r>
              <a:rPr lang="en-US" altLang="en-US" sz="1200" dirty="0">
                <a:latin typeface="Arial" panose="020B0604020202020204" pitchFamily="34" charset="0"/>
              </a:rPr>
              <a:t>    int n=b.length;</a:t>
            </a:r>
          </a:p>
          <a:p>
            <a:pPr marL="0" lvl="0" indent="0" eaLnBrk="1" hangingPunct="1">
              <a:spcBef>
                <a:spcPct val="0"/>
              </a:spcBef>
              <a:buFontTx/>
              <a:buNone/>
            </a:pPr>
            <a:r>
              <a:rPr lang="en-US" altLang="en-US" sz="1200" dirty="0">
                <a:latin typeface="Arial" panose="020B0604020202020204" pitchFamily="34" charset="0"/>
              </a:rPr>
              <a:t>    t.mergeSort(0,n-1);t.display();</a:t>
            </a:r>
          </a:p>
          <a:p>
            <a:pPr marL="0" lvl="0" indent="0" eaLnBrk="1" hangingPunct="1">
              <a:spcBef>
                <a:spcPct val="0"/>
              </a:spcBef>
              <a:buFontTx/>
              <a:buNone/>
            </a:pPr>
            <a:r>
              <a:rPr lang="en-US" altLang="en-US" sz="1200" dirty="0">
                <a:latin typeface="Arial" panose="020B0604020202020204" pitchFamily="34" charset="0"/>
              </a:rPr>
              <a:t>    System.out.println();</a:t>
            </a:r>
          </a:p>
          <a:p>
            <a:pPr marL="0" lvl="0" indent="0" eaLnBrk="1" hangingPunct="1">
              <a:spcBef>
                <a:spcPct val="0"/>
              </a:spcBef>
              <a:buFontTx/>
              <a:buNone/>
            </a:pPr>
            <a:r>
              <a:rPr lang="en-US" altLang="en-US" sz="1200" dirty="0">
                <a:latin typeface="Arial" panose="020B0604020202020204" pitchFamily="34" charset="0"/>
              </a:rPr>
              <a:t>   }</a:t>
            </a:r>
          </a:p>
          <a:p>
            <a:pPr marL="0" lvl="0" indent="0" eaLnBrk="1" hangingPunct="1">
              <a:spcBef>
                <a:spcPct val="0"/>
              </a:spcBef>
              <a:buFontTx/>
              <a:buNone/>
            </a:pPr>
            <a:r>
              <a:rPr lang="en-US" altLang="en-US" sz="1200" dirty="0">
                <a:latin typeface="Arial" panose="020B0604020202020204" pitchFamily="34" charset="0"/>
              </a:rPr>
              <a:t> }</a:t>
            </a:r>
          </a:p>
        </p:txBody>
      </p:sp>
      <p:sp>
        <p:nvSpPr>
          <p:cNvPr id="37895" name="Rectangle 7"/>
          <p:cNvSpPr/>
          <p:nvPr/>
        </p:nvSpPr>
        <p:spPr>
          <a:xfrm>
            <a:off x="381000" y="1066800"/>
            <a:ext cx="3886200" cy="3217863"/>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buNone/>
            </a:pPr>
            <a:r>
              <a:rPr lang="fr-FR" altLang="en-US" dirty="0"/>
              <a:t> </a:t>
            </a:r>
            <a:r>
              <a:rPr lang="fr-FR" altLang="en-US" sz="2400" dirty="0"/>
              <a:t>void mergeSort(int p, int r)</a:t>
            </a:r>
          </a:p>
          <a:p>
            <a:pPr marL="342900" lvl="0" indent="-342900">
              <a:buNone/>
            </a:pPr>
            <a:r>
              <a:rPr lang="fr-FR" altLang="en-US" sz="2400" dirty="0"/>
              <a:t>    {if(p&gt;=r) return;</a:t>
            </a:r>
          </a:p>
          <a:p>
            <a:pPr marL="342900" lvl="0" indent="-342900">
              <a:buNone/>
            </a:pPr>
            <a:r>
              <a:rPr lang="fr-FR" altLang="en-US" sz="2400" dirty="0"/>
              <a:t>      int q = (p+r)/2;</a:t>
            </a:r>
          </a:p>
          <a:p>
            <a:pPr marL="342900" lvl="0" indent="-342900">
              <a:buNone/>
            </a:pPr>
            <a:r>
              <a:rPr lang="fr-FR" altLang="en-US" sz="2400" dirty="0"/>
              <a:t>      mergeSort(p,q);</a:t>
            </a:r>
          </a:p>
          <a:p>
            <a:pPr marL="342900" lvl="0" indent="-342900">
              <a:buNone/>
            </a:pPr>
            <a:r>
              <a:rPr lang="fr-FR" altLang="en-US" sz="2400" dirty="0"/>
              <a:t>      mergeSort(q+1,r);</a:t>
            </a:r>
          </a:p>
          <a:p>
            <a:pPr marL="342900" lvl="0" indent="-342900">
              <a:buNone/>
            </a:pPr>
            <a:r>
              <a:rPr lang="fr-FR" altLang="en-US" sz="2400" dirty="0"/>
              <a:t>      merge(p,q,r);</a:t>
            </a:r>
          </a:p>
          <a:p>
            <a:pPr marL="342900" lvl="0" indent="-342900">
              <a:buNone/>
            </a:pPr>
            <a:r>
              <a:rPr lang="fr-FR" altLang="en-US" sz="2400"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891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34</a:t>
            </a:fld>
            <a:r>
              <a:rPr lang="en-US" altLang="en-US" sz="1200" dirty="0">
                <a:solidFill>
                  <a:srgbClr val="898989"/>
                </a:solidFill>
                <a:latin typeface="Arial" panose="020B0604020202020204" pitchFamily="34" charset="0"/>
              </a:rPr>
              <a:t>/43</a:t>
            </a:r>
          </a:p>
        </p:txBody>
      </p:sp>
      <p:sp>
        <p:nvSpPr>
          <p:cNvPr id="38916" name="Rectangle 2"/>
          <p:cNvSpPr>
            <a:spLocks noGrp="1"/>
          </p:cNvSpPr>
          <p:nvPr>
            <p:ph idx="1"/>
          </p:nvPr>
        </p:nvSpPr>
        <p:spPr>
          <a:xfrm>
            <a:off x="4343400" y="1066800"/>
            <a:ext cx="4572000" cy="4714875"/>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void merge(int p, int q, int r)</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{if(!(p&lt;=q) &amp;&amp; (q&lt;=r)) return;</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int n,i,j,k,x; n = r-p+1;</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int [] b = new int[n];</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i=p;j=q+1;k=0;</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while(i&lt;=q &amp;&amp; j&lt;=r)</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{if(a[i]&lt;a[j])</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b[k++] = a[i++];</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else</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b[k++] = a[j++];</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 </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while(i&lt;=q)  b[k++] = a[i++];</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while(j&lt;=r)  b[k++] = a[j++];</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k=0;</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for(i=p;i&lt;=r;i++) a[i] = b[k++];</a:t>
            </a:r>
          </a:p>
          <a:p>
            <a:pPr>
              <a:lnSpc>
                <a:spcPct val="80000"/>
              </a:lnSpc>
              <a:buFont typeface="Arial" panose="020B0604020202020204" pitchFamily="34" charset="0"/>
              <a:buNone/>
            </a:pPr>
            <a:r>
              <a:rPr lang="fr-FR" altLang="en-US" sz="1800" kern="1200" dirty="0">
                <a:latin typeface="+mn-lt"/>
                <a:ea typeface="+mn-ea"/>
                <a:cs typeface="Arial" panose="020B0604020202020204" pitchFamily="34" charset="0"/>
              </a:rPr>
              <a:t>    }</a:t>
            </a:r>
          </a:p>
          <a:p>
            <a:pPr>
              <a:lnSpc>
                <a:spcPct val="80000"/>
              </a:lnSpc>
              <a:buFont typeface="Arial" panose="020B0604020202020204" pitchFamily="34" charset="0"/>
              <a:buNone/>
            </a:pPr>
            <a:endParaRPr lang="fr-FR" altLang="en-US" sz="1800" kern="1200" dirty="0">
              <a:latin typeface="+mn-lt"/>
              <a:ea typeface="Arial" panose="020B0604020202020204" pitchFamily="34" charset="0"/>
              <a:cs typeface="+mn-cs"/>
            </a:endParaRPr>
          </a:p>
        </p:txBody>
      </p:sp>
      <p:sp>
        <p:nvSpPr>
          <p:cNvPr id="38917" name="Rectangle 3"/>
          <p:cNvSpPr>
            <a:spLocks noGrp="1"/>
          </p:cNvSpPr>
          <p:nvPr>
            <p:ph type="title"/>
          </p:nvPr>
        </p:nvSpPr>
        <p:spPr>
          <a:xfrm>
            <a:off x="457200" y="762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Merge sort code</a:t>
            </a:r>
            <a:endParaRPr lang="en-US" altLang="en-US" sz="4000" b="1" kern="1200" dirty="0">
              <a:solidFill>
                <a:srgbClr val="CC3300"/>
              </a:solidFill>
              <a:latin typeface="+mj-lt"/>
              <a:ea typeface="Arial" panose="020B0604020202020204" pitchFamily="34" charset="0"/>
              <a:cs typeface="+mj-cs"/>
            </a:endParaRPr>
          </a:p>
        </p:txBody>
      </p:sp>
      <p:sp>
        <p:nvSpPr>
          <p:cNvPr id="38918" name="Text Box 4"/>
          <p:cNvSpPr txBox="1"/>
          <p:nvPr/>
        </p:nvSpPr>
        <p:spPr>
          <a:xfrm>
            <a:off x="762000" y="4419600"/>
            <a:ext cx="3276600" cy="1744663"/>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200" dirty="0">
                <a:latin typeface="Arial" panose="020B0604020202020204" pitchFamily="34" charset="0"/>
              </a:rPr>
              <a:t>public class Main</a:t>
            </a:r>
          </a:p>
          <a:p>
            <a:pPr marL="0" lvl="0" indent="0" eaLnBrk="1" hangingPunct="1">
              <a:spcBef>
                <a:spcPct val="0"/>
              </a:spcBef>
              <a:buFontTx/>
              <a:buNone/>
            </a:pPr>
            <a:r>
              <a:rPr lang="en-US" altLang="en-US" sz="1200" dirty="0">
                <a:latin typeface="Arial" panose="020B0604020202020204" pitchFamily="34" charset="0"/>
              </a:rPr>
              <a:t> {public static void main(String args[])</a:t>
            </a:r>
          </a:p>
          <a:p>
            <a:pPr marL="0" lvl="0" indent="0" eaLnBrk="1" hangingPunct="1">
              <a:spcBef>
                <a:spcPct val="0"/>
              </a:spcBef>
              <a:buFontTx/>
              <a:buNone/>
            </a:pPr>
            <a:r>
              <a:rPr lang="en-US" altLang="en-US" sz="1200" dirty="0">
                <a:latin typeface="Arial" panose="020B0604020202020204" pitchFamily="34" charset="0"/>
              </a:rPr>
              <a:t>   {int [] b = {7,3,5,9,11,8,6,15,10,12,14};</a:t>
            </a:r>
          </a:p>
          <a:p>
            <a:pPr marL="0" lvl="0" indent="0" eaLnBrk="1" hangingPunct="1">
              <a:spcBef>
                <a:spcPct val="0"/>
              </a:spcBef>
              <a:buFontTx/>
              <a:buNone/>
            </a:pPr>
            <a:r>
              <a:rPr lang="en-US" altLang="en-US" sz="1200" dirty="0">
                <a:latin typeface="Arial" panose="020B0604020202020204" pitchFamily="34" charset="0"/>
              </a:rPr>
              <a:t>    EffSort t = new EffSort(b);</a:t>
            </a:r>
          </a:p>
          <a:p>
            <a:pPr marL="0" lvl="0" indent="0" eaLnBrk="1" hangingPunct="1">
              <a:spcBef>
                <a:spcPct val="0"/>
              </a:spcBef>
              <a:buFontTx/>
              <a:buNone/>
            </a:pPr>
            <a:r>
              <a:rPr lang="en-US" altLang="en-US" sz="1200" dirty="0">
                <a:latin typeface="Arial" panose="020B0604020202020204" pitchFamily="34" charset="0"/>
              </a:rPr>
              <a:t>    int n=b.length;</a:t>
            </a:r>
          </a:p>
          <a:p>
            <a:pPr marL="0" lvl="0" indent="0" eaLnBrk="1" hangingPunct="1">
              <a:spcBef>
                <a:spcPct val="0"/>
              </a:spcBef>
              <a:buFontTx/>
              <a:buNone/>
            </a:pPr>
            <a:r>
              <a:rPr lang="en-US" altLang="en-US" sz="1200" dirty="0">
                <a:latin typeface="Arial" panose="020B0604020202020204" pitchFamily="34" charset="0"/>
              </a:rPr>
              <a:t>    t.mergeSort(0,n-1);t.display();</a:t>
            </a:r>
          </a:p>
          <a:p>
            <a:pPr marL="0" lvl="0" indent="0" eaLnBrk="1" hangingPunct="1">
              <a:spcBef>
                <a:spcPct val="0"/>
              </a:spcBef>
              <a:buFontTx/>
              <a:buNone/>
            </a:pPr>
            <a:r>
              <a:rPr lang="en-US" altLang="en-US" sz="1200" dirty="0">
                <a:latin typeface="Arial" panose="020B0604020202020204" pitchFamily="34" charset="0"/>
              </a:rPr>
              <a:t>    System.out.println();</a:t>
            </a:r>
          </a:p>
          <a:p>
            <a:pPr marL="0" lvl="0" indent="0" eaLnBrk="1" hangingPunct="1">
              <a:spcBef>
                <a:spcPct val="0"/>
              </a:spcBef>
              <a:buFontTx/>
              <a:buNone/>
            </a:pPr>
            <a:r>
              <a:rPr lang="en-US" altLang="en-US" sz="1200" dirty="0">
                <a:latin typeface="Arial" panose="020B0604020202020204" pitchFamily="34" charset="0"/>
              </a:rPr>
              <a:t>   }</a:t>
            </a:r>
          </a:p>
          <a:p>
            <a:pPr marL="0" lvl="0" indent="0" eaLnBrk="1" hangingPunct="1">
              <a:spcBef>
                <a:spcPct val="0"/>
              </a:spcBef>
              <a:buFontTx/>
              <a:buNone/>
            </a:pPr>
            <a:r>
              <a:rPr lang="en-US" altLang="en-US" sz="1200" dirty="0">
                <a:latin typeface="Arial" panose="020B0604020202020204" pitchFamily="34" charset="0"/>
              </a:rPr>
              <a:t> }</a:t>
            </a:r>
          </a:p>
        </p:txBody>
      </p:sp>
      <p:sp>
        <p:nvSpPr>
          <p:cNvPr id="38919" name="Rectangle 7"/>
          <p:cNvSpPr/>
          <p:nvPr/>
        </p:nvSpPr>
        <p:spPr>
          <a:xfrm>
            <a:off x="381000" y="1066800"/>
            <a:ext cx="3886200" cy="3217863"/>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buNone/>
            </a:pPr>
            <a:r>
              <a:rPr lang="fr-FR" altLang="en-US" dirty="0"/>
              <a:t> </a:t>
            </a:r>
            <a:r>
              <a:rPr lang="fr-FR" altLang="en-US" sz="2400" dirty="0"/>
              <a:t>void mergeSort(int p, int r)</a:t>
            </a:r>
          </a:p>
          <a:p>
            <a:pPr marL="342900" lvl="0" indent="-342900">
              <a:buNone/>
            </a:pPr>
            <a:r>
              <a:rPr lang="fr-FR" altLang="en-US" sz="2400" dirty="0"/>
              <a:t>    {if(p&gt;=r) return;</a:t>
            </a:r>
          </a:p>
          <a:p>
            <a:pPr marL="342900" lvl="0" indent="-342900">
              <a:buNone/>
            </a:pPr>
            <a:r>
              <a:rPr lang="fr-FR" altLang="en-US" sz="2400" dirty="0"/>
              <a:t>      int q = (p+r)/2;</a:t>
            </a:r>
          </a:p>
          <a:p>
            <a:pPr marL="342900" lvl="0" indent="-342900">
              <a:buNone/>
            </a:pPr>
            <a:r>
              <a:rPr lang="fr-FR" altLang="en-US" sz="2400" dirty="0"/>
              <a:t>      mergeSort(p,q);</a:t>
            </a:r>
          </a:p>
          <a:p>
            <a:pPr marL="342900" lvl="0" indent="-342900">
              <a:buNone/>
            </a:pPr>
            <a:r>
              <a:rPr lang="fr-FR" altLang="en-US" sz="2400" dirty="0"/>
              <a:t>      mergeSort(q+1,r);</a:t>
            </a:r>
          </a:p>
          <a:p>
            <a:pPr marL="342900" lvl="0" indent="-342900">
              <a:buNone/>
            </a:pPr>
            <a:r>
              <a:rPr lang="fr-FR" altLang="en-US" sz="2400" dirty="0"/>
              <a:t>      merge(p,q,r);</a:t>
            </a:r>
          </a:p>
          <a:p>
            <a:pPr marL="342900" lvl="0" indent="-342900">
              <a:buNone/>
            </a:pPr>
            <a:r>
              <a:rPr lang="fr-FR" altLang="en-US" sz="2400" dirty="0"/>
              <a:t>    }</a:t>
            </a:r>
          </a:p>
        </p:txBody>
      </p:sp>
      <p:pic>
        <p:nvPicPr>
          <p:cNvPr id="38920" name="Picture 2"/>
          <p:cNvPicPr>
            <a:picLocks noChangeAspect="1"/>
          </p:cNvPicPr>
          <p:nvPr/>
        </p:nvPicPr>
        <p:blipFill>
          <a:blip r:embed="rId2"/>
          <a:stretch>
            <a:fillRect/>
          </a:stretch>
        </p:blipFill>
        <p:spPr>
          <a:xfrm>
            <a:off x="0" y="23813"/>
            <a:ext cx="9144000" cy="678180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3993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35</a:t>
            </a:fld>
            <a:r>
              <a:rPr lang="en-US" altLang="en-US" sz="1200" dirty="0">
                <a:solidFill>
                  <a:srgbClr val="898989"/>
                </a:solidFill>
                <a:latin typeface="Arial" panose="020B0604020202020204" pitchFamily="34" charset="0"/>
              </a:rPr>
              <a:t>/43</a:t>
            </a:r>
          </a:p>
        </p:txBody>
      </p:sp>
      <p:sp>
        <p:nvSpPr>
          <p:cNvPr id="39940" name="Rectangle 3"/>
          <p:cNvSpPr>
            <a:spLocks noGrp="1"/>
          </p:cNvSpPr>
          <p:nvPr>
            <p:ph sz="quarter" idx="1"/>
          </p:nvPr>
        </p:nvSpPr>
        <p:spPr>
          <a:xfrm>
            <a:off x="304800" y="1003300"/>
            <a:ext cx="4495800" cy="3910013"/>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eaLnBrk="1" hangingPunct="1"/>
            <a:r>
              <a:rPr lang="en-US" altLang="en-US" sz="2200" b="1" dirty="0">
                <a:solidFill>
                  <a:schemeClr val="hlink"/>
                </a:solidFill>
              </a:rPr>
              <a:t>Heap</a:t>
            </a:r>
            <a:r>
              <a:rPr lang="en-US" altLang="en-US" sz="2200" dirty="0"/>
              <a:t> is a particular kind of  binary tree, which has two properties:</a:t>
            </a:r>
          </a:p>
          <a:p>
            <a:pPr marL="640080" lvl="1" indent="-273050" eaLnBrk="1" hangingPunct="1"/>
            <a:r>
              <a:rPr lang="en-US" altLang="en-US" sz="2200" dirty="0"/>
              <a:t>The value of each node is greater than or equal to the values stored in each of its children.</a:t>
            </a:r>
          </a:p>
          <a:p>
            <a:pPr marL="640080" lvl="1" indent="-273050" eaLnBrk="1" hangingPunct="1"/>
            <a:r>
              <a:rPr lang="en-US" altLang="en-US" sz="2200" dirty="0"/>
              <a:t>If the height of the tree is h, then the tree is complete at level d for d = 1, 2, ..., h-1, and the leaves in the last level are all in the leftmost positions</a:t>
            </a:r>
          </a:p>
        </p:txBody>
      </p:sp>
      <p:pic>
        <p:nvPicPr>
          <p:cNvPr id="39941" name="Picture 3"/>
          <p:cNvPicPr>
            <a:picLocks noChangeAspect="1"/>
          </p:cNvPicPr>
          <p:nvPr/>
        </p:nvPicPr>
        <p:blipFill>
          <a:blip r:embed="rId2"/>
          <a:srcRect l="38889" t="30000" r="44284" b="51538"/>
          <a:stretch>
            <a:fillRect/>
          </a:stretch>
        </p:blipFill>
        <p:spPr>
          <a:xfrm>
            <a:off x="4724400" y="1231900"/>
            <a:ext cx="3962400" cy="2717800"/>
          </a:xfrm>
          <a:prstGeom prst="rect">
            <a:avLst/>
          </a:prstGeom>
          <a:noFill/>
          <a:ln w="9525">
            <a:noFill/>
          </a:ln>
        </p:spPr>
      </p:pic>
      <p:sp>
        <p:nvSpPr>
          <p:cNvPr id="39942" name="Rectangle 3"/>
          <p:cNvSpPr/>
          <p:nvPr/>
        </p:nvSpPr>
        <p:spPr>
          <a:xfrm>
            <a:off x="381000" y="5270500"/>
            <a:ext cx="79248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19405" lvl="0" indent="-319405" eaLnBrk="1" hangingPunct="1"/>
            <a:r>
              <a:rPr lang="en-US" altLang="en-US" sz="2000" dirty="0"/>
              <a:t>These two properties define a </a:t>
            </a:r>
            <a:r>
              <a:rPr lang="en-US" altLang="en-US" sz="2000" b="1" dirty="0"/>
              <a:t>max heap </a:t>
            </a:r>
          </a:p>
          <a:p>
            <a:pPr marL="319405" lvl="0" indent="-319405" eaLnBrk="1" hangingPunct="1"/>
            <a:r>
              <a:rPr lang="en-US" altLang="en-US" sz="2000" dirty="0"/>
              <a:t>If “greater” in the first property is replaced with “less,” then the definition specifies a </a:t>
            </a:r>
            <a:r>
              <a:rPr lang="en-US" altLang="en-US" sz="2000" b="1" dirty="0"/>
              <a:t>min heap</a:t>
            </a:r>
          </a:p>
        </p:txBody>
      </p:sp>
      <p:sp>
        <p:nvSpPr>
          <p:cNvPr id="39943" name="Rectangle 5"/>
          <p:cNvSpPr/>
          <p:nvPr/>
        </p:nvSpPr>
        <p:spPr>
          <a:xfrm>
            <a:off x="457200" y="288925"/>
            <a:ext cx="82296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Heap data structure - 1</a:t>
            </a:r>
          </a:p>
        </p:txBody>
      </p:sp>
      <p:sp>
        <p:nvSpPr>
          <p:cNvPr id="39944" name="Text Box 6"/>
          <p:cNvSpPr txBox="1"/>
          <p:nvPr/>
        </p:nvSpPr>
        <p:spPr>
          <a:xfrm>
            <a:off x="914400" y="4813300"/>
            <a:ext cx="75438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000" dirty="0">
                <a:latin typeface="Arial" panose="020B0604020202020204" pitchFamily="34" charset="0"/>
              </a:rPr>
              <a:t>(This kind of binary tree is called nearly complete binary tree)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4096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36</a:t>
            </a:fld>
            <a:r>
              <a:rPr lang="en-US" altLang="en-US" sz="1200" dirty="0">
                <a:solidFill>
                  <a:srgbClr val="898989"/>
                </a:solidFill>
                <a:latin typeface="Arial" panose="020B0604020202020204" pitchFamily="34" charset="0"/>
              </a:rPr>
              <a:t>/43</a:t>
            </a:r>
          </a:p>
        </p:txBody>
      </p:sp>
      <p:sp>
        <p:nvSpPr>
          <p:cNvPr id="40964" name="Rectangle 2"/>
          <p:cNvSpPr>
            <a:spLocks noGrp="1"/>
          </p:cNvSpPr>
          <p:nvPr>
            <p:ph type="title"/>
          </p:nvPr>
        </p:nvSpPr>
        <p:spPr>
          <a:xfrm>
            <a:off x="1066800" y="457200"/>
            <a:ext cx="64770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Heap data structure - 2</a:t>
            </a:r>
            <a:endParaRPr lang="en-US" altLang="en-US" sz="4000" b="1" kern="1200" dirty="0">
              <a:solidFill>
                <a:srgbClr val="CC3300"/>
              </a:solidFill>
              <a:latin typeface="+mj-lt"/>
              <a:ea typeface="Arial" panose="020B0604020202020204" pitchFamily="34" charset="0"/>
              <a:cs typeface="+mj-cs"/>
            </a:endParaRPr>
          </a:p>
        </p:txBody>
      </p:sp>
      <p:pic>
        <p:nvPicPr>
          <p:cNvPr id="40965" name="Picture 3" descr="heap0"/>
          <p:cNvPicPr>
            <a:picLocks noChangeAspect="1"/>
          </p:cNvPicPr>
          <p:nvPr/>
        </p:nvPicPr>
        <p:blipFill>
          <a:blip r:embed="rId2"/>
          <a:stretch>
            <a:fillRect/>
          </a:stretch>
        </p:blipFill>
        <p:spPr>
          <a:xfrm>
            <a:off x="5334000" y="1371600"/>
            <a:ext cx="3124200" cy="2047875"/>
          </a:xfrm>
          <a:prstGeom prst="rect">
            <a:avLst/>
          </a:prstGeom>
          <a:noFill/>
          <a:ln w="9525">
            <a:noFill/>
          </a:ln>
        </p:spPr>
      </p:pic>
      <p:sp>
        <p:nvSpPr>
          <p:cNvPr id="40966" name="Text Box 4"/>
          <p:cNvSpPr txBox="1"/>
          <p:nvPr/>
        </p:nvSpPr>
        <p:spPr>
          <a:xfrm>
            <a:off x="381000" y="1679575"/>
            <a:ext cx="5181600" cy="1568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400" dirty="0">
                <a:latin typeface="Arial" panose="020B0604020202020204" pitchFamily="34" charset="0"/>
              </a:rPr>
              <a:t>We can represent heap by array in level order, going from left to right. The array corresponding to the heap above is </a:t>
            </a:r>
            <a:r>
              <a:rPr lang="en-US" altLang="en-US" sz="2400" b="1" dirty="0">
                <a:latin typeface="Arial" panose="020B0604020202020204" pitchFamily="34" charset="0"/>
              </a:rPr>
              <a:t>[25, 13, 17, 5, 8, 3]</a:t>
            </a:r>
            <a:r>
              <a:rPr lang="en-US" altLang="en-US" sz="2400" dirty="0">
                <a:latin typeface="Arial" panose="020B0604020202020204" pitchFamily="34" charset="0"/>
              </a:rPr>
              <a:t>.</a:t>
            </a:r>
          </a:p>
        </p:txBody>
      </p:sp>
      <p:sp>
        <p:nvSpPr>
          <p:cNvPr id="40967" name="Text Box 5"/>
          <p:cNvSpPr txBox="1"/>
          <p:nvPr/>
        </p:nvSpPr>
        <p:spPr>
          <a:xfrm>
            <a:off x="381000" y="3889375"/>
            <a:ext cx="47244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400" dirty="0">
                <a:latin typeface="Arial" panose="020B0604020202020204" pitchFamily="34" charset="0"/>
              </a:rPr>
              <a:t>The root of the tree a[0] and given index </a:t>
            </a:r>
            <a:r>
              <a:rPr lang="en-US" altLang="en-US" sz="2400" i="1" dirty="0">
                <a:latin typeface="Arial" panose="020B0604020202020204" pitchFamily="34" charset="0"/>
              </a:rPr>
              <a:t>i</a:t>
            </a:r>
            <a:r>
              <a:rPr lang="en-US" altLang="en-US" sz="2400" dirty="0">
                <a:latin typeface="Arial" panose="020B0604020202020204" pitchFamily="34" charset="0"/>
              </a:rPr>
              <a:t> of a node, the indices of its parent, left child and right child can be computed:</a:t>
            </a:r>
          </a:p>
        </p:txBody>
      </p:sp>
      <p:sp>
        <p:nvSpPr>
          <p:cNvPr id="40968" name="Text Box 6"/>
          <p:cNvSpPr txBox="1"/>
          <p:nvPr/>
        </p:nvSpPr>
        <p:spPr>
          <a:xfrm>
            <a:off x="5257800" y="3965575"/>
            <a:ext cx="3352800" cy="1753235"/>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800" b="1" dirty="0">
                <a:latin typeface="Arial" panose="020B0604020202020204" pitchFamily="34" charset="0"/>
              </a:rPr>
              <a:t>PARENT (</a:t>
            </a:r>
            <a:r>
              <a:rPr lang="en-US" altLang="en-US" sz="1800" b="1" i="1" dirty="0">
                <a:latin typeface="Arial" panose="020B0604020202020204" pitchFamily="34" charset="0"/>
              </a:rPr>
              <a:t>i</a:t>
            </a:r>
            <a:r>
              <a:rPr lang="en-US" altLang="en-US" sz="1800" b="1" dirty="0">
                <a:latin typeface="Arial" panose="020B0604020202020204" pitchFamily="34" charset="0"/>
              </a:rPr>
              <a:t>)</a:t>
            </a:r>
            <a:br>
              <a:rPr lang="en-US" altLang="en-US" sz="1800" b="1" dirty="0">
                <a:latin typeface="Arial" panose="020B0604020202020204" pitchFamily="34" charset="0"/>
              </a:rPr>
            </a:br>
            <a:r>
              <a:rPr lang="en-US" altLang="en-US" sz="1800" b="1" dirty="0">
                <a:latin typeface="Arial" panose="020B0604020202020204" pitchFamily="34" charset="0"/>
              </a:rPr>
              <a:t>        return floor((</a:t>
            </a:r>
            <a:r>
              <a:rPr lang="en-US" altLang="en-US" sz="1800" b="1" i="1" dirty="0">
                <a:latin typeface="Arial" panose="020B0604020202020204" pitchFamily="34" charset="0"/>
              </a:rPr>
              <a:t>i-1)</a:t>
            </a:r>
            <a:r>
              <a:rPr lang="en-US" altLang="en-US" sz="1800" b="1" dirty="0">
                <a:latin typeface="Arial" panose="020B0604020202020204" pitchFamily="34" charset="0"/>
              </a:rPr>
              <a:t>/2)</a:t>
            </a:r>
            <a:br>
              <a:rPr lang="en-US" altLang="en-US" sz="1800" b="1" dirty="0">
                <a:latin typeface="Arial" panose="020B0604020202020204" pitchFamily="34" charset="0"/>
              </a:rPr>
            </a:br>
            <a:r>
              <a:rPr lang="en-US" altLang="en-US" sz="1800" b="1" dirty="0">
                <a:latin typeface="Arial" panose="020B0604020202020204" pitchFamily="34" charset="0"/>
              </a:rPr>
              <a:t>LEFT (</a:t>
            </a:r>
            <a:r>
              <a:rPr lang="en-US" altLang="en-US" sz="1800" b="1" i="1" dirty="0">
                <a:latin typeface="Arial" panose="020B0604020202020204" pitchFamily="34" charset="0"/>
              </a:rPr>
              <a:t>i</a:t>
            </a:r>
            <a:r>
              <a:rPr lang="en-US" altLang="en-US" sz="1800" b="1" dirty="0">
                <a:latin typeface="Arial" panose="020B0604020202020204" pitchFamily="34" charset="0"/>
              </a:rPr>
              <a:t>)</a:t>
            </a:r>
            <a:br>
              <a:rPr lang="en-US" altLang="en-US" sz="1800" b="1" dirty="0">
                <a:latin typeface="Arial" panose="020B0604020202020204" pitchFamily="34" charset="0"/>
              </a:rPr>
            </a:br>
            <a:r>
              <a:rPr lang="en-US" altLang="en-US" sz="1800" b="1" dirty="0">
                <a:latin typeface="Arial" panose="020B0604020202020204" pitchFamily="34" charset="0"/>
              </a:rPr>
              <a:t>        return 2</a:t>
            </a:r>
            <a:r>
              <a:rPr lang="en-US" altLang="en-US" sz="1800" b="1" i="1" dirty="0">
                <a:latin typeface="Arial" panose="020B0604020202020204" pitchFamily="34" charset="0"/>
              </a:rPr>
              <a:t>i+1</a:t>
            </a:r>
            <a:br>
              <a:rPr lang="en-US" altLang="en-US" sz="1800" b="1" dirty="0">
                <a:latin typeface="Arial" panose="020B0604020202020204" pitchFamily="34" charset="0"/>
              </a:rPr>
            </a:br>
            <a:r>
              <a:rPr lang="en-US" altLang="en-US" sz="1800" b="1" dirty="0">
                <a:latin typeface="Arial" panose="020B0604020202020204" pitchFamily="34" charset="0"/>
              </a:rPr>
              <a:t>RIGHT (</a:t>
            </a:r>
            <a:r>
              <a:rPr lang="en-US" altLang="en-US" sz="1800" b="1" i="1" dirty="0">
                <a:latin typeface="Arial" panose="020B0604020202020204" pitchFamily="34" charset="0"/>
              </a:rPr>
              <a:t>i</a:t>
            </a:r>
            <a:r>
              <a:rPr lang="en-US" altLang="en-US" sz="1800" b="1" dirty="0">
                <a:latin typeface="Arial" panose="020B0604020202020204" pitchFamily="34" charset="0"/>
              </a:rPr>
              <a:t>)</a:t>
            </a:r>
            <a:br>
              <a:rPr lang="en-US" altLang="en-US" sz="1800" b="1" dirty="0">
                <a:latin typeface="Arial" panose="020B0604020202020204" pitchFamily="34" charset="0"/>
              </a:rPr>
            </a:br>
            <a:r>
              <a:rPr lang="en-US" altLang="en-US" sz="1800" b="1" dirty="0">
                <a:latin typeface="Arial" panose="020B0604020202020204" pitchFamily="34" charset="0"/>
              </a:rPr>
              <a:t>        return 2(</a:t>
            </a:r>
            <a:r>
              <a:rPr lang="en-US" altLang="en-US" sz="1800" b="1" i="1" dirty="0">
                <a:latin typeface="Arial" panose="020B0604020202020204" pitchFamily="34" charset="0"/>
              </a:rPr>
              <a:t>i</a:t>
            </a:r>
            <a:r>
              <a:rPr lang="en-US" altLang="en-US" sz="1800" b="1" dirty="0">
                <a:latin typeface="Arial" panose="020B0604020202020204" pitchFamily="34" charset="0"/>
              </a:rPr>
              <a:t> + 1)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4198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37</a:t>
            </a:fld>
            <a:r>
              <a:rPr lang="en-US" altLang="en-US" sz="1200" dirty="0">
                <a:solidFill>
                  <a:srgbClr val="898989"/>
                </a:solidFill>
                <a:latin typeface="Arial" panose="020B0604020202020204" pitchFamily="34" charset="0"/>
              </a:rPr>
              <a:t>/43</a:t>
            </a:r>
          </a:p>
        </p:txBody>
      </p:sp>
      <p:sp>
        <p:nvSpPr>
          <p:cNvPr id="41988" name="Rectangle 2"/>
          <p:cNvSpPr>
            <a:spLocks noGrp="1"/>
          </p:cNvSpPr>
          <p:nvPr>
            <p:ph type="title"/>
          </p:nvPr>
        </p:nvSpPr>
        <p:spPr>
          <a:xfrm>
            <a:off x="1295400" y="228600"/>
            <a:ext cx="7086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Heap Sort - 1</a:t>
            </a:r>
            <a:endParaRPr lang="en-US" altLang="en-US" sz="4000" b="1" kern="1200" dirty="0">
              <a:solidFill>
                <a:srgbClr val="CC3300"/>
              </a:solidFill>
              <a:latin typeface="+mj-lt"/>
              <a:ea typeface="Arial" panose="020B0604020202020204" pitchFamily="34" charset="0"/>
              <a:cs typeface="+mj-cs"/>
            </a:endParaRPr>
          </a:p>
        </p:txBody>
      </p:sp>
      <p:sp>
        <p:nvSpPr>
          <p:cNvPr id="41989" name="Rectangle 3"/>
          <p:cNvSpPr>
            <a:spLocks noGrp="1"/>
          </p:cNvSpPr>
          <p:nvPr>
            <p:ph idx="1"/>
          </p:nvPr>
        </p:nvSpPr>
        <p:spPr>
          <a:xfrm>
            <a:off x="304800" y="1905000"/>
            <a:ext cx="8610600" cy="4181475"/>
          </a:xfrm>
        </p:spPr>
        <p:txBody>
          <a:bodyPr vert="horz" wrap="square" lIns="91440" tIns="45720" rIns="91440" bIns="45720" anchor="t" anchorCtr="0">
            <a:spAutoFit/>
          </a:bodyPr>
          <a:lstStyle/>
          <a:p>
            <a:pPr defTabSz="914400">
              <a:buFont typeface="Arial" panose="020B0604020202020204" pitchFamily="34" charset="0"/>
              <a:buChar char="•"/>
              <a:tabLst>
                <a:tab pos="405130" algn="l"/>
                <a:tab pos="862330" algn="l"/>
              </a:tabLst>
            </a:pPr>
            <a:r>
              <a:rPr lang="en-US" altLang="en-US" sz="2400" kern="1200" dirty="0">
                <a:latin typeface="+mn-lt"/>
                <a:ea typeface="+mn-ea"/>
                <a:cs typeface="Arial" panose="020B0604020202020204" pitchFamily="34" charset="0"/>
              </a:rPr>
              <a:t>Transform the array to a heap:</a:t>
            </a:r>
          </a:p>
          <a:p>
            <a:pPr defTabSz="914400">
              <a:buFont typeface="Arial" panose="020B0604020202020204" pitchFamily="34" charset="0"/>
              <a:buNone/>
              <a:tabLst>
                <a:tab pos="405130" algn="l"/>
                <a:tab pos="862330" algn="l"/>
              </a:tabLst>
            </a:pPr>
            <a:r>
              <a:rPr lang="en-US" altLang="en-US" sz="2400" kern="1200" dirty="0">
                <a:latin typeface="+mn-lt"/>
                <a:ea typeface="+mn-ea"/>
                <a:cs typeface="Arial" panose="020B0604020202020204" pitchFamily="34" charset="0"/>
              </a:rPr>
              <a:t>	Suppose the array  a to be sorted has  n  elements: a[0], a[1], ..., a[n-1]</a:t>
            </a:r>
          </a:p>
          <a:p>
            <a:pPr defTabSz="914400">
              <a:buFont typeface="Arial" panose="020B0604020202020204" pitchFamily="34" charset="0"/>
              <a:buNone/>
              <a:tabLst>
                <a:tab pos="405130" algn="l"/>
                <a:tab pos="862330" algn="l"/>
              </a:tabLst>
            </a:pPr>
            <a:r>
              <a:rPr lang="en-US" altLang="en-US" sz="2400" kern="1200" dirty="0">
                <a:latin typeface="+mn-lt"/>
                <a:ea typeface="+mn-ea"/>
                <a:cs typeface="Arial" panose="020B0604020202020204" pitchFamily="34" charset="0"/>
              </a:rPr>
              <a:t>	At first the heap  has only one element: a[0]. Then</a:t>
            </a:r>
          </a:p>
          <a:p>
            <a:pPr defTabSz="914400">
              <a:buFont typeface="Arial" panose="020B0604020202020204" pitchFamily="34" charset="0"/>
              <a:buNone/>
              <a:tabLst>
                <a:tab pos="405130" algn="l"/>
                <a:tab pos="862330" algn="l"/>
              </a:tabLst>
            </a:pPr>
            <a:r>
              <a:rPr lang="en-US" altLang="en-US" sz="2400" kern="1200" dirty="0">
                <a:latin typeface="+mn-lt"/>
                <a:ea typeface="+mn-ea"/>
                <a:cs typeface="Arial" panose="020B0604020202020204" pitchFamily="34" charset="0"/>
              </a:rPr>
              <a:t>	for i =1 to n-1 we insert the element a[i] to heap so that the  heap property is maintained. </a:t>
            </a:r>
          </a:p>
          <a:p>
            <a:pPr defTabSz="914400">
              <a:buFont typeface="Arial" panose="020B0604020202020204" pitchFamily="34" charset="0"/>
              <a:buChar char="•"/>
              <a:tabLst>
                <a:tab pos="405130" algn="l"/>
                <a:tab pos="862330" algn="l"/>
              </a:tabLst>
            </a:pPr>
            <a:r>
              <a:rPr lang="en-US" altLang="en-US" sz="2400" kern="1200" dirty="0">
                <a:latin typeface="+mn-lt"/>
                <a:ea typeface="+mn-ea"/>
                <a:cs typeface="Arial" panose="020B0604020202020204" pitchFamily="34" charset="0"/>
              </a:rPr>
              <a:t>Transform the heap to sorted array:</a:t>
            </a:r>
          </a:p>
          <a:p>
            <a:pPr defTabSz="914400">
              <a:buFont typeface="Arial" panose="020B0604020202020204" pitchFamily="34" charset="0"/>
              <a:buNone/>
              <a:tabLst>
                <a:tab pos="405130" algn="l"/>
                <a:tab pos="862330" algn="l"/>
              </a:tabLst>
            </a:pPr>
            <a:r>
              <a:rPr lang="en-US" altLang="en-US" sz="2400" kern="1200" dirty="0">
                <a:latin typeface="+mn-lt"/>
                <a:ea typeface="+mn-ea"/>
                <a:cs typeface="Arial" panose="020B0604020202020204" pitchFamily="34" charset="0"/>
              </a:rPr>
              <a:t>	for k = 1   to  n-1 do </a:t>
            </a:r>
          </a:p>
          <a:p>
            <a:pPr defTabSz="914400">
              <a:buFont typeface="Arial" panose="020B0604020202020204" pitchFamily="34" charset="0"/>
              <a:buNone/>
              <a:tabLst>
                <a:tab pos="405130" algn="l"/>
                <a:tab pos="862330" algn="l"/>
              </a:tabLst>
            </a:pPr>
            <a:r>
              <a:rPr lang="en-US" altLang="en-US" sz="2400" kern="1200" dirty="0">
                <a:latin typeface="+mn-lt"/>
                <a:ea typeface="+mn-ea"/>
                <a:cs typeface="Arial" panose="020B0604020202020204" pitchFamily="34" charset="0"/>
              </a:rPr>
              <a:t>	remove and put the root (a[0]) to the position n-k, then rearrange elements to keep the heap property. </a:t>
            </a:r>
            <a:endParaRPr lang="en-US" altLang="en-US" sz="2400" kern="1200" dirty="0">
              <a:latin typeface="+mn-lt"/>
              <a:ea typeface="Arial" panose="020B0604020202020204" pitchFamily="34" charset="0"/>
              <a:cs typeface="+mn-cs"/>
            </a:endParaRPr>
          </a:p>
        </p:txBody>
      </p:sp>
      <p:sp>
        <p:nvSpPr>
          <p:cNvPr id="41990" name="Text Box 6"/>
          <p:cNvSpPr txBox="1"/>
          <p:nvPr/>
        </p:nvSpPr>
        <p:spPr>
          <a:xfrm>
            <a:off x="304800" y="1309688"/>
            <a:ext cx="73152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800" dirty="0">
                <a:latin typeface="Arial" panose="020B0604020202020204" pitchFamily="34" charset="0"/>
              </a:rPr>
              <a:t>Heap sort consists of 2 steps: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4301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38</a:t>
            </a:fld>
            <a:r>
              <a:rPr lang="en-US" altLang="en-US" sz="1200" dirty="0">
                <a:solidFill>
                  <a:srgbClr val="898989"/>
                </a:solidFill>
                <a:latin typeface="Arial" panose="020B0604020202020204" pitchFamily="34" charset="0"/>
              </a:rPr>
              <a:t>/43</a:t>
            </a:r>
          </a:p>
        </p:txBody>
      </p:sp>
      <p:sp>
        <p:nvSpPr>
          <p:cNvPr id="43012" name="Rectangle 2"/>
          <p:cNvSpPr>
            <a:spLocks noGrp="1"/>
          </p:cNvSpPr>
          <p:nvPr>
            <p:ph idx="1"/>
          </p:nvPr>
        </p:nvSpPr>
        <p:spPr>
          <a:xfrm>
            <a:off x="533400" y="3124200"/>
            <a:ext cx="4191000" cy="3230563"/>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Transform heap to sorted array</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for(i=n-1;i&gt;0;i--)</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 x=a[i];a[i]=a[0];</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f=0; //f is father</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s=2*f+1; //s is a left son</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 if the right son is larger then it is selected</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if(s+1&lt;i &amp;&amp; a[s]&lt;a[s+1]) s=s+1;</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while(s&lt;i &amp;&amp; x&lt;a[s])</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 a[f]=a[s]; f=s; s=2*f+1;</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if(s+1&lt;i &amp;&amp; a[s]&lt;a[s+1]) s=s+1;</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a[f]=x;</a:t>
            </a:r>
          </a:p>
          <a:p>
            <a:pPr>
              <a:lnSpc>
                <a:spcPct val="80000"/>
              </a:lnSpc>
              <a:buFont typeface="Arial" panose="020B0604020202020204" pitchFamily="34" charset="0"/>
              <a:buNone/>
            </a:pPr>
            <a:r>
              <a:rPr lang="fr-FR" altLang="en-US" sz="1600" kern="1200" dirty="0">
                <a:latin typeface="+mn-lt"/>
                <a:ea typeface="+mn-ea"/>
                <a:cs typeface="Arial" panose="020B0604020202020204" pitchFamily="34" charset="0"/>
              </a:rPr>
              <a:t>    };</a:t>
            </a:r>
            <a:endParaRPr lang="fr-FR" altLang="en-US" sz="1600" kern="1200" dirty="0">
              <a:latin typeface="+mn-lt"/>
              <a:ea typeface="Arial" panose="020B0604020202020204" pitchFamily="34" charset="0"/>
              <a:cs typeface="+mn-cs"/>
            </a:endParaRPr>
          </a:p>
        </p:txBody>
      </p:sp>
      <p:sp>
        <p:nvSpPr>
          <p:cNvPr id="43013" name="Rectangle 3"/>
          <p:cNvSpPr>
            <a:spLocks noGrp="1"/>
          </p:cNvSpPr>
          <p:nvPr>
            <p:ph type="title"/>
          </p:nvPr>
        </p:nvSpPr>
        <p:spPr>
          <a:xfrm>
            <a:off x="609600" y="152400"/>
            <a:ext cx="77724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Heap sort code</a:t>
            </a:r>
            <a:endParaRPr lang="en-US" altLang="en-US" sz="4000" b="1" kern="1200" dirty="0">
              <a:solidFill>
                <a:srgbClr val="CC3300"/>
              </a:solidFill>
              <a:latin typeface="+mj-lt"/>
              <a:ea typeface="Arial" panose="020B0604020202020204" pitchFamily="34" charset="0"/>
              <a:cs typeface="+mj-cs"/>
            </a:endParaRPr>
          </a:p>
        </p:txBody>
      </p:sp>
      <p:sp>
        <p:nvSpPr>
          <p:cNvPr id="43014" name="Text Box 4"/>
          <p:cNvSpPr txBox="1"/>
          <p:nvPr/>
        </p:nvSpPr>
        <p:spPr>
          <a:xfrm>
            <a:off x="5105400" y="4572000"/>
            <a:ext cx="3276600" cy="376238"/>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1800" dirty="0">
                <a:latin typeface="Arial" panose="020B0604020202020204" pitchFamily="34" charset="0"/>
              </a:rPr>
              <a:t>Complexity O(nlog</a:t>
            </a:r>
            <a:r>
              <a:rPr lang="en-US" altLang="en-US" sz="1800" baseline="-25000" dirty="0">
                <a:latin typeface="Arial" panose="020B0604020202020204" pitchFamily="34" charset="0"/>
              </a:rPr>
              <a:t>2</a:t>
            </a:r>
            <a:r>
              <a:rPr lang="en-US" altLang="en-US" sz="1800" dirty="0">
                <a:latin typeface="Arial" panose="020B0604020202020204" pitchFamily="34" charset="0"/>
              </a:rPr>
              <a:t>n)</a:t>
            </a:r>
          </a:p>
        </p:txBody>
      </p:sp>
      <p:sp>
        <p:nvSpPr>
          <p:cNvPr id="43015" name="Text Box 6"/>
          <p:cNvSpPr txBox="1"/>
          <p:nvPr/>
        </p:nvSpPr>
        <p:spPr>
          <a:xfrm>
            <a:off x="762000" y="1295400"/>
            <a:ext cx="3733800" cy="1695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05000"/>
              </a:lnSpc>
              <a:spcBef>
                <a:spcPct val="0"/>
              </a:spcBef>
              <a:buFontTx/>
              <a:buNone/>
            </a:pPr>
            <a:r>
              <a:rPr lang="en-US" altLang="en-US" sz="2000" dirty="0">
                <a:latin typeface="Arial" panose="020B0604020202020204" pitchFamily="34" charset="0"/>
              </a:rPr>
              <a:t>Addition and deletion are both </a:t>
            </a:r>
            <a:r>
              <a:rPr lang="en-US" altLang="en-US" sz="2000" b="1" dirty="0">
                <a:latin typeface="Arial" panose="020B0604020202020204" pitchFamily="34" charset="0"/>
              </a:rPr>
              <a:t>O(log</a:t>
            </a:r>
            <a:r>
              <a:rPr lang="en-US" altLang="en-US" sz="2000" b="1" i="1" dirty="0">
                <a:latin typeface="Arial" panose="020B0604020202020204" pitchFamily="34" charset="0"/>
              </a:rPr>
              <a:t>n</a:t>
            </a:r>
            <a:r>
              <a:rPr lang="en-US" altLang="en-US" sz="2000" b="1" dirty="0">
                <a:latin typeface="Arial" panose="020B0604020202020204" pitchFamily="34" charset="0"/>
              </a:rPr>
              <a:t>)</a:t>
            </a:r>
            <a:r>
              <a:rPr lang="en-US" altLang="en-US" sz="2000" dirty="0">
                <a:latin typeface="Arial" panose="020B0604020202020204" pitchFamily="34" charset="0"/>
              </a:rPr>
              <a:t> operations. We need to perform </a:t>
            </a:r>
            <a:r>
              <a:rPr lang="en-US" altLang="en-US" sz="2000" b="1" i="1" dirty="0">
                <a:latin typeface="Arial" panose="020B0604020202020204" pitchFamily="34" charset="0"/>
              </a:rPr>
              <a:t>n</a:t>
            </a:r>
            <a:r>
              <a:rPr lang="en-US" altLang="en-US" sz="2000" dirty="0">
                <a:latin typeface="Arial" panose="020B0604020202020204" pitchFamily="34" charset="0"/>
              </a:rPr>
              <a:t> additions and deletions, leading to an </a:t>
            </a:r>
            <a:r>
              <a:rPr lang="en-US" altLang="en-US" sz="2000" b="1" dirty="0">
                <a:latin typeface="Arial" panose="020B0604020202020204" pitchFamily="34" charset="0"/>
              </a:rPr>
              <a:t>O(</a:t>
            </a:r>
            <a:r>
              <a:rPr lang="en-US" altLang="en-US" sz="2000" b="1" i="1" dirty="0">
                <a:latin typeface="Arial" panose="020B0604020202020204" pitchFamily="34" charset="0"/>
              </a:rPr>
              <a:t>n</a:t>
            </a:r>
            <a:r>
              <a:rPr lang="en-US" altLang="en-US" sz="2000" b="1" dirty="0">
                <a:latin typeface="Arial" panose="020B0604020202020204" pitchFamily="34" charset="0"/>
              </a:rPr>
              <a:t>log</a:t>
            </a:r>
            <a:r>
              <a:rPr lang="en-US" altLang="en-US" sz="2000" b="1" i="1" dirty="0">
                <a:latin typeface="Arial" panose="020B0604020202020204" pitchFamily="34" charset="0"/>
              </a:rPr>
              <a:t>n</a:t>
            </a:r>
            <a:r>
              <a:rPr lang="en-US" altLang="en-US" sz="2000" b="1" dirty="0">
                <a:latin typeface="Arial" panose="020B0604020202020204" pitchFamily="34" charset="0"/>
              </a:rPr>
              <a:t>)</a:t>
            </a:r>
            <a:r>
              <a:rPr lang="en-US" altLang="en-US" sz="2000" dirty="0">
                <a:latin typeface="Arial" panose="020B0604020202020204" pitchFamily="34" charset="0"/>
              </a:rPr>
              <a:t> algorithm.</a:t>
            </a:r>
          </a:p>
        </p:txBody>
      </p:sp>
      <p:sp>
        <p:nvSpPr>
          <p:cNvPr id="43016" name="Rectangle 7"/>
          <p:cNvSpPr/>
          <p:nvPr/>
        </p:nvSpPr>
        <p:spPr>
          <a:xfrm>
            <a:off x="4800600" y="1600200"/>
            <a:ext cx="3810000" cy="2252663"/>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a:lnSpc>
                <a:spcPct val="80000"/>
              </a:lnSpc>
              <a:buNone/>
            </a:pPr>
            <a:r>
              <a:rPr lang="fr-FR" altLang="en-US" sz="1600" dirty="0"/>
              <a:t>//Transform the array to HEAP</a:t>
            </a:r>
          </a:p>
          <a:p>
            <a:pPr marL="342900" lvl="0" indent="-342900">
              <a:lnSpc>
                <a:spcPct val="80000"/>
              </a:lnSpc>
              <a:buNone/>
            </a:pPr>
            <a:r>
              <a:rPr lang="fr-FR" altLang="en-US" sz="1600" dirty="0"/>
              <a:t>int i,s,f;int x;</a:t>
            </a:r>
          </a:p>
          <a:p>
            <a:pPr marL="342900" lvl="0" indent="-342900">
              <a:lnSpc>
                <a:spcPct val="80000"/>
              </a:lnSpc>
              <a:buNone/>
            </a:pPr>
            <a:r>
              <a:rPr lang="fr-FR" altLang="en-US" sz="1600" dirty="0"/>
              <a:t>for(i=1;i&lt;n;i++)</a:t>
            </a:r>
          </a:p>
          <a:p>
            <a:pPr marL="342900" lvl="0" indent="-342900">
              <a:lnSpc>
                <a:spcPct val="80000"/>
              </a:lnSpc>
              <a:buNone/>
            </a:pPr>
            <a:r>
              <a:rPr lang="fr-FR" altLang="en-US" sz="1600" dirty="0"/>
              <a:t>   { x=a[i]; s=i; //s  is a son, f=(s-1)/2 is father</a:t>
            </a:r>
          </a:p>
          <a:p>
            <a:pPr marL="342900" lvl="0" indent="-342900">
              <a:lnSpc>
                <a:spcPct val="80000"/>
              </a:lnSpc>
              <a:buNone/>
            </a:pPr>
            <a:r>
              <a:rPr lang="fr-FR" altLang="en-US" sz="1600" dirty="0"/>
              <a:t>      while(s&gt;0 &amp;&amp; x&gt;a[(s-1)/2])</a:t>
            </a:r>
          </a:p>
          <a:p>
            <a:pPr marL="342900" lvl="0" indent="-342900">
              <a:lnSpc>
                <a:spcPct val="80000"/>
              </a:lnSpc>
              <a:buNone/>
            </a:pPr>
            <a:r>
              <a:rPr lang="fr-FR" altLang="en-US" sz="1600" dirty="0"/>
              <a:t>        { a[s]=a[(s-1)/2];   s=(s-1)/2;</a:t>
            </a:r>
          </a:p>
          <a:p>
            <a:pPr marL="342900" lvl="0" indent="-342900">
              <a:lnSpc>
                <a:spcPct val="80000"/>
              </a:lnSpc>
              <a:buNone/>
            </a:pPr>
            <a:r>
              <a:rPr lang="fr-FR" altLang="en-US" sz="1600" dirty="0"/>
              <a:t>        };</a:t>
            </a:r>
          </a:p>
          <a:p>
            <a:pPr marL="342900" lvl="0" indent="-342900">
              <a:lnSpc>
                <a:spcPct val="80000"/>
              </a:lnSpc>
              <a:buNone/>
            </a:pPr>
            <a:r>
              <a:rPr lang="fr-FR" altLang="en-US" sz="1600" dirty="0"/>
              <a:t>      a[s]=x; </a:t>
            </a:r>
          </a:p>
          <a:p>
            <a:pPr marL="342900" lvl="0" indent="-342900">
              <a:lnSpc>
                <a:spcPct val="80000"/>
              </a:lnSpc>
              <a:buNone/>
            </a:pPr>
            <a:r>
              <a:rPr lang="fr-FR" altLang="en-US" sz="16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38100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a:t>
            </a:r>
            <a:endParaRPr kern="1200" dirty="0">
              <a:solidFill>
                <a:srgbClr val="00B050"/>
              </a:solidFill>
              <a:latin typeface="Arial" panose="020B0604020202020204" pitchFamily="34" charset="0"/>
              <a:ea typeface="Arial" panose="020B0604020202020204" pitchFamily="34" charset="0"/>
              <a:cs typeface="+mj-cs"/>
            </a:endParaRPr>
          </a:p>
        </p:txBody>
      </p:sp>
      <p:sp>
        <p:nvSpPr>
          <p:cNvPr id="3" name="Content Placeholder 2"/>
          <p:cNvSpPr>
            <a:spLocks noGrp="1"/>
          </p:cNvSpPr>
          <p:nvPr>
            <p:ph idx="1"/>
          </p:nvPr>
        </p:nvSpPr>
        <p:spPr>
          <a:xfrm>
            <a:off x="457200" y="1722438"/>
            <a:ext cx="8001000" cy="4525963"/>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Bucket sort</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is a sorting technique that involves </a:t>
            </a:r>
            <a:r>
              <a:rPr kumimoji="0" lang="en-US" sz="2400" b="0"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dividing elements into various groups</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or buckets. </a:t>
            </a: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These buckets are formed by uniformly distributing the elements. </a:t>
            </a: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Once the elements are divided into buckets, they can be sorted using any other sorting algorithm. </a:t>
            </a: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Finally, the sorted elements are gathered together in an ordered fashion.</a:t>
            </a:r>
            <a:endPar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403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4403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39</a:t>
            </a:fld>
            <a:r>
              <a:rPr lang="en-US" altLang="en-US" sz="1200" dirty="0">
                <a:solidFill>
                  <a:srgbClr val="898989"/>
                </a:solidFill>
              </a:rPr>
              <a:t>/43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819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4</a:t>
            </a:fld>
            <a:r>
              <a:rPr lang="en-US" altLang="en-US" sz="1200" dirty="0">
                <a:solidFill>
                  <a:srgbClr val="898989"/>
                </a:solidFill>
                <a:latin typeface="Arial" panose="020B0604020202020204" pitchFamily="34" charset="0"/>
              </a:rPr>
              <a:t>/43</a:t>
            </a:r>
          </a:p>
        </p:txBody>
      </p:sp>
      <p:sp>
        <p:nvSpPr>
          <p:cNvPr id="8196" name="Rectangle 2"/>
          <p:cNvSpPr>
            <a:spLocks noGrp="1"/>
          </p:cNvSpPr>
          <p:nvPr>
            <p:ph type="title"/>
          </p:nvPr>
        </p:nvSpPr>
        <p:spPr>
          <a:xfrm>
            <a:off x="838200" y="609600"/>
            <a:ext cx="7086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Selection Sort</a:t>
            </a:r>
            <a:endParaRPr lang="en-US" altLang="en-US" sz="4000" b="1" kern="1200" dirty="0">
              <a:solidFill>
                <a:srgbClr val="CC3300"/>
              </a:solidFill>
              <a:latin typeface="+mj-lt"/>
              <a:ea typeface="Arial" panose="020B0604020202020204" pitchFamily="34" charset="0"/>
              <a:cs typeface="+mj-cs"/>
            </a:endParaRPr>
          </a:p>
        </p:txBody>
      </p:sp>
      <p:sp>
        <p:nvSpPr>
          <p:cNvPr id="8197" name="Rectangle 3"/>
          <p:cNvSpPr>
            <a:spLocks noGrp="1"/>
          </p:cNvSpPr>
          <p:nvPr>
            <p:ph idx="1"/>
          </p:nvPr>
        </p:nvSpPr>
        <p:spPr>
          <a:xfrm>
            <a:off x="304800" y="1447800"/>
            <a:ext cx="8610600" cy="1373188"/>
          </a:xfrm>
        </p:spPr>
        <p:txBody>
          <a:bodyPr vert="horz" wrap="square" lIns="91440" tIns="45720" rIns="91440" bIns="45720" anchor="t" anchorCtr="0">
            <a:spAutoFit/>
          </a:bodyPr>
          <a:lstStyle/>
          <a:p>
            <a:pPr defTabSz="914400">
              <a:buFont typeface="Arial" panose="020B0604020202020204" pitchFamily="34" charset="0"/>
              <a:buChar char="•"/>
              <a:tabLst>
                <a:tab pos="405130" algn="l"/>
                <a:tab pos="862330" algn="l"/>
              </a:tabLst>
            </a:pPr>
            <a:r>
              <a:rPr lang="en-US" altLang="en-US" sz="2800" b="1" kern="1200" dirty="0">
                <a:latin typeface="+mn-lt"/>
                <a:ea typeface="+mn-ea"/>
                <a:cs typeface="Arial" panose="020B0604020202020204" pitchFamily="34" charset="0"/>
              </a:rPr>
              <a:t>Selection sort</a:t>
            </a:r>
            <a:r>
              <a:rPr lang="en-US" altLang="en-US" sz="2800" kern="1200" dirty="0">
                <a:latin typeface="+mn-lt"/>
                <a:ea typeface="+mn-ea"/>
                <a:cs typeface="Arial" panose="020B0604020202020204" pitchFamily="34" charset="0"/>
              </a:rPr>
              <a:t> is an attempt to localize the exchanges of array elements by finding a misplaced element first and putting it in its final place</a:t>
            </a:r>
            <a:endParaRPr lang="en-US" altLang="en-US" sz="2800" kern="1200" dirty="0">
              <a:latin typeface="+mn-lt"/>
              <a:ea typeface="Arial" panose="020B0604020202020204" pitchFamily="34" charset="0"/>
              <a:cs typeface="+mn-cs"/>
            </a:endParaRPr>
          </a:p>
        </p:txBody>
      </p:sp>
      <p:sp>
        <p:nvSpPr>
          <p:cNvPr id="8198" name="Text Box 4"/>
          <p:cNvSpPr txBox="1"/>
          <p:nvPr/>
        </p:nvSpPr>
        <p:spPr>
          <a:xfrm>
            <a:off x="5562600" y="5324475"/>
            <a:ext cx="2895600" cy="466725"/>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2400" dirty="0">
                <a:latin typeface="Arial" panose="020B0604020202020204" pitchFamily="34" charset="0"/>
              </a:rPr>
              <a:t>Complexity  O(n</a:t>
            </a:r>
            <a:r>
              <a:rPr lang="en-US" altLang="en-US" sz="2400" baseline="30000" dirty="0">
                <a:latin typeface="Arial" panose="020B0604020202020204" pitchFamily="34" charset="0"/>
              </a:rPr>
              <a:t>2</a:t>
            </a:r>
            <a:r>
              <a:rPr lang="en-US" altLang="en-US" sz="2400" dirty="0">
                <a:latin typeface="Arial" panose="020B0604020202020204" pitchFamily="34" charset="0"/>
              </a:rPr>
              <a:t>)</a:t>
            </a:r>
          </a:p>
        </p:txBody>
      </p:sp>
      <p:sp>
        <p:nvSpPr>
          <p:cNvPr id="8199" name="Rectangle 5"/>
          <p:cNvSpPr/>
          <p:nvPr/>
        </p:nvSpPr>
        <p:spPr>
          <a:xfrm>
            <a:off x="381000" y="3048000"/>
            <a:ext cx="8458200" cy="20272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42900" lvl="0" indent="-342900" defTabSz="914400">
              <a:lnSpc>
                <a:spcPct val="90000"/>
              </a:lnSpc>
              <a:buNone/>
              <a:tabLst>
                <a:tab pos="405130" algn="l"/>
                <a:tab pos="862330" algn="l"/>
              </a:tabLst>
            </a:pPr>
            <a:r>
              <a:rPr lang="en-US" altLang="en-US" sz="2400" dirty="0">
                <a:latin typeface="Courier New" panose="02070309020205020404" pitchFamily="49" charset="0"/>
              </a:rPr>
              <a:t>selectionsort(data[])</a:t>
            </a:r>
          </a:p>
          <a:p>
            <a:pPr marL="342900" lvl="0" indent="-342900" defTabSz="914400">
              <a:lnSpc>
                <a:spcPct val="90000"/>
              </a:lnSpc>
              <a:buNone/>
              <a:tabLst>
                <a:tab pos="405130" algn="l"/>
                <a:tab pos="862330" algn="l"/>
              </a:tabLst>
            </a:pPr>
            <a:r>
              <a:rPr lang="en-US" altLang="en-US" sz="2400" dirty="0">
                <a:latin typeface="Courier New" panose="02070309020205020404" pitchFamily="49" charset="0"/>
              </a:rPr>
              <a:t> for i = 0 </a:t>
            </a:r>
            <a:r>
              <a:rPr lang="en-US" altLang="en-US" sz="2400" i="1" dirty="0"/>
              <a:t>to</a:t>
            </a:r>
            <a:r>
              <a:rPr lang="en-US" altLang="en-US" sz="2400" i="1" dirty="0">
                <a:latin typeface="Courier New" panose="02070309020205020404" pitchFamily="49" charset="0"/>
              </a:rPr>
              <a:t> </a:t>
            </a:r>
            <a:r>
              <a:rPr lang="en-US" altLang="en-US" sz="2400" dirty="0">
                <a:latin typeface="Courier New" panose="02070309020205020404" pitchFamily="49" charset="0"/>
              </a:rPr>
              <a:t>data.length-2</a:t>
            </a:r>
          </a:p>
          <a:p>
            <a:pPr marL="342900" lvl="0" indent="-342900" defTabSz="914400">
              <a:lnSpc>
                <a:spcPct val="90000"/>
              </a:lnSpc>
              <a:buNone/>
              <a:tabLst>
                <a:tab pos="405130" algn="l"/>
                <a:tab pos="862330" algn="l"/>
              </a:tabLst>
            </a:pPr>
            <a:r>
              <a:rPr lang="en-US" altLang="en-US" sz="2400" i="1" dirty="0"/>
              <a:t>	  select the smallest (or largest) element  </a:t>
            </a:r>
            <a:r>
              <a:rPr lang="en-US" altLang="en-US" sz="2400" dirty="0">
                <a:latin typeface="Courier New" panose="02070309020205020404" pitchFamily="49" charset="0"/>
              </a:rPr>
              <a:t>data[k]</a:t>
            </a:r>
            <a:r>
              <a:rPr lang="en-US" altLang="en-US" sz="2400" i="1" dirty="0"/>
              <a:t> among</a:t>
            </a:r>
            <a:r>
              <a:rPr lang="en-US" altLang="en-US" sz="2400" i="1" dirty="0">
                <a:latin typeface="Courier New" panose="02070309020205020404" pitchFamily="49" charset="0"/>
              </a:rPr>
              <a:t> </a:t>
            </a:r>
          </a:p>
          <a:p>
            <a:pPr marL="342900" lvl="0" indent="-342900" defTabSz="914400">
              <a:lnSpc>
                <a:spcPct val="90000"/>
              </a:lnSpc>
              <a:buNone/>
              <a:tabLst>
                <a:tab pos="405130" algn="l"/>
                <a:tab pos="862330" algn="l"/>
              </a:tabLst>
            </a:pPr>
            <a:r>
              <a:rPr lang="en-US" altLang="en-US" sz="2400" i="1" dirty="0">
                <a:latin typeface="Courier New" panose="02070309020205020404" pitchFamily="49" charset="0"/>
              </a:rPr>
              <a:t>    data</a:t>
            </a:r>
            <a:r>
              <a:rPr lang="en-US" altLang="en-US" sz="2400" dirty="0">
                <a:latin typeface="Courier New" panose="02070309020205020404" pitchFamily="49" charset="0"/>
              </a:rPr>
              <a:t>[i]</a:t>
            </a:r>
            <a:r>
              <a:rPr lang="en-US" altLang="en-US" sz="2400" i="1" dirty="0">
                <a:latin typeface="Courier New" panose="02070309020205020404" pitchFamily="49" charset="0"/>
              </a:rPr>
              <a:t>, . . . , data</a:t>
            </a:r>
            <a:r>
              <a:rPr lang="en-US" altLang="en-US" sz="2400" dirty="0">
                <a:latin typeface="Courier New" panose="02070309020205020404" pitchFamily="49" charset="0"/>
              </a:rPr>
              <a:t>[data.length-1];</a:t>
            </a:r>
          </a:p>
          <a:p>
            <a:pPr marL="342900" lvl="0" indent="-342900" defTabSz="914400">
              <a:lnSpc>
                <a:spcPct val="90000"/>
              </a:lnSpc>
              <a:buNone/>
              <a:tabLst>
                <a:tab pos="405130" algn="l"/>
                <a:tab pos="862330" algn="l"/>
              </a:tabLst>
            </a:pPr>
            <a:r>
              <a:rPr lang="en-US" altLang="en-US" sz="2400" i="1" dirty="0"/>
              <a:t>		 swap </a:t>
            </a:r>
            <a:r>
              <a:rPr lang="en-US" altLang="en-US" sz="2400" dirty="0">
                <a:latin typeface="Courier New" panose="02070309020205020404" pitchFamily="49" charset="0"/>
              </a:rPr>
              <a:t> data[i]</a:t>
            </a:r>
            <a:r>
              <a:rPr lang="en-US" altLang="en-US" sz="2400" i="1" dirty="0"/>
              <a:t> with</a:t>
            </a:r>
            <a:r>
              <a:rPr lang="en-US" altLang="en-US" sz="2400" i="1" dirty="0">
                <a:latin typeface="Courier New" panose="02070309020205020404" pitchFamily="49" charset="0"/>
              </a:rPr>
              <a:t> </a:t>
            </a:r>
            <a:r>
              <a:rPr lang="en-US" altLang="en-US" sz="2400" dirty="0">
                <a:latin typeface="Courier New" panose="02070309020205020404" pitchFamily="49" charset="0"/>
              </a:rPr>
              <a:t>data[k];</a:t>
            </a:r>
            <a:endParaRPr lang="en-US"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38100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 Algorithm</a:t>
            </a:r>
            <a:endParaRPr kern="1200" dirty="0">
              <a:solidFill>
                <a:srgbClr val="00B050"/>
              </a:solidFill>
              <a:latin typeface="Arial" panose="020B0604020202020204" pitchFamily="34" charset="0"/>
              <a:ea typeface="Arial" panose="020B0604020202020204" pitchFamily="34" charset="0"/>
              <a:cs typeface="+mj-cs"/>
            </a:endParaRPr>
          </a:p>
        </p:txBody>
      </p:sp>
      <p:sp>
        <p:nvSpPr>
          <p:cNvPr id="3" name="Content Placeholder 2"/>
          <p:cNvSpPr>
            <a:spLocks noGrp="1"/>
          </p:cNvSpPr>
          <p:nvPr>
            <p:ph idx="1"/>
          </p:nvPr>
        </p:nvSpPr>
        <p:spPr>
          <a:xfrm>
            <a:off x="457200" y="1722438"/>
            <a:ext cx="80010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Create </a:t>
            </a:r>
            <a:r>
              <a:rPr kumimoji="0" lang="en-US" sz="2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empty buckets (or lists) and do the following for every array element </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arr</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Insert </a:t>
            </a:r>
            <a:r>
              <a:rPr kumimoji="0" lang="en-US" sz="2800" b="1"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arr</a:t>
            </a:r>
            <a:r>
              <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r>
              <a:rPr kumimoji="0" lang="en-US" sz="2800" b="1"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i</a:t>
            </a:r>
            <a:r>
              <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into </a:t>
            </a:r>
            <a:r>
              <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bucket[n*array[</a:t>
            </a:r>
            <a:r>
              <a:rPr kumimoji="0" lang="en-US" sz="2800" b="1"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i</a:t>
            </a:r>
            <a:r>
              <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Sort individual buckets (E.g. insertion sort</a:t>
            </a:r>
            <a:r>
              <a:rPr kumimoji="0" lang="en-US" sz="28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Concatenate all sorted buckets.</a:t>
            </a:r>
          </a:p>
          <a:p>
            <a:pPr marL="0" marR="0" lvl="0" indent="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506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4506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40</a:t>
            </a:fld>
            <a:r>
              <a:rPr lang="en-US" altLang="en-US" sz="1200" dirty="0">
                <a:solidFill>
                  <a:srgbClr val="898989"/>
                </a:solidFill>
              </a:rPr>
              <a:t>/43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38100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 Algorithm</a:t>
            </a:r>
            <a:endParaRPr kern="1200" dirty="0">
              <a:solidFill>
                <a:srgbClr val="00B050"/>
              </a:solidFill>
              <a:latin typeface="Arial" panose="020B0604020202020204" pitchFamily="34" charset="0"/>
              <a:ea typeface="Arial" panose="020B0604020202020204" pitchFamily="34" charset="0"/>
              <a:cs typeface="+mj-cs"/>
            </a:endParaRPr>
          </a:p>
        </p:txBody>
      </p:sp>
      <p:sp>
        <p:nvSpPr>
          <p:cNvPr id="3" name="Content Placeholder 2"/>
          <p:cNvSpPr>
            <a:spLocks noGrp="1"/>
          </p:cNvSpPr>
          <p:nvPr>
            <p:ph idx="1"/>
          </p:nvPr>
        </p:nvSpPr>
        <p:spPr>
          <a:xfrm>
            <a:off x="457200" y="1722438"/>
            <a:ext cx="8001000" cy="4525963"/>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To apply bucket sort on the input array </a:t>
            </a: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[0.78, 0.17, 0.39, 0.26, 0.72, 0.94, 0.21, 0.12, 0.23, 0.68]</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we follow these steps:</a:t>
            </a: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Step 1:</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Create an array of size 10, where each slot represents a bucket.</a:t>
            </a: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6084"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46085"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41</a:t>
            </a:fld>
            <a:r>
              <a:rPr lang="en-US" altLang="en-US" sz="1200" dirty="0">
                <a:solidFill>
                  <a:srgbClr val="898989"/>
                </a:solidFill>
              </a:rPr>
              <a:t>/43</a:t>
            </a:r>
          </a:p>
        </p:txBody>
      </p:sp>
      <p:pic>
        <p:nvPicPr>
          <p:cNvPr id="46086" name="Picture 2" descr="Lightbox"/>
          <p:cNvPicPr>
            <a:picLocks noChangeAspect="1"/>
          </p:cNvPicPr>
          <p:nvPr/>
        </p:nvPicPr>
        <p:blipFill>
          <a:blip r:embed="rId2"/>
          <a:srcRect t="29041" b="10893"/>
          <a:stretch>
            <a:fillRect/>
          </a:stretch>
        </p:blipFill>
        <p:spPr>
          <a:xfrm>
            <a:off x="236538" y="4022725"/>
            <a:ext cx="8678862" cy="260667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87363" y="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 Algorithm</a:t>
            </a:r>
            <a:endParaRPr kern="1200" dirty="0">
              <a:solidFill>
                <a:srgbClr val="00B050"/>
              </a:solidFill>
              <a:latin typeface="Arial" panose="020B0604020202020204" pitchFamily="34" charset="0"/>
              <a:ea typeface="Arial" panose="020B0604020202020204" pitchFamily="34" charset="0"/>
              <a:cs typeface="+mj-cs"/>
            </a:endParaRPr>
          </a:p>
        </p:txBody>
      </p:sp>
      <p:sp>
        <p:nvSpPr>
          <p:cNvPr id="3" name="Content Placeholder 2"/>
          <p:cNvSpPr>
            <a:spLocks noGrp="1"/>
          </p:cNvSpPr>
          <p:nvPr>
            <p:ph idx="1"/>
          </p:nvPr>
        </p:nvSpPr>
        <p:spPr>
          <a:xfrm>
            <a:off x="427038" y="1036638"/>
            <a:ext cx="8001000" cy="53657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Step 2: Insert elements into the buckets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from the input array based on their range. Inserting elements into the buckets:</a:t>
            </a:r>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mn-lt"/>
                <a:ea typeface="+mn-ea"/>
                <a:cs typeface="+mn-cs"/>
              </a:rPr>
              <a:t>Take each element from the input array.</a:t>
            </a:r>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Multiply the element by the size of the bucket array (10 in this case). For example, for element 0.23, we get 0.23 * 10 = 2.3.</a:t>
            </a:r>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mn-lt"/>
                <a:ea typeface="+mn-ea"/>
                <a:cs typeface="+mn-cs"/>
              </a:rPr>
              <a:t>Convert the result to an integer, which gives us the bucket index. In this case, 2.3 is converted to the integer 2.</a:t>
            </a:r>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mn-lt"/>
                <a:ea typeface="+mn-ea"/>
                <a:cs typeface="+mn-cs"/>
              </a:rPr>
              <a:t>Insert the element into the bucket corresponding to the calculated index.</a:t>
            </a:r>
          </a:p>
          <a:p>
            <a:pPr marL="1143000" marR="0" lvl="2" indent="-22860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mn-lt"/>
                <a:ea typeface="+mn-ea"/>
                <a:cs typeface="+mn-cs"/>
              </a:rPr>
              <a:t>Repeat these steps for all elements in the input array.</a:t>
            </a: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4710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4710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42</a:t>
            </a:fld>
            <a:r>
              <a:rPr lang="en-US" altLang="en-US" sz="1200" dirty="0">
                <a:solidFill>
                  <a:srgbClr val="898989"/>
                </a:solidFill>
              </a:rPr>
              <a:t>/43</a:t>
            </a:r>
          </a:p>
        </p:txBody>
      </p:sp>
      <p:sp>
        <p:nvSpPr>
          <p:cNvPr id="47110" name="Rectangle 6"/>
          <p:cNvSpPr/>
          <p:nvPr/>
        </p:nvSpPr>
        <p:spPr>
          <a:xfrm>
            <a:off x="3276600" y="1731963"/>
            <a:ext cx="3200400" cy="523875"/>
          </a:xfrm>
          <a:prstGeom prst="rect">
            <a:avLst/>
          </a:prstGeom>
          <a:noFill/>
          <a:ln w="9525">
            <a:noFill/>
          </a:ln>
        </p:spPr>
        <p:txBody>
          <a:bodyPr>
            <a:spAutoFit/>
          </a:bodyPr>
          <a:lstStyle/>
          <a:p>
            <a:r>
              <a:rPr sz="2800" b="1" dirty="0">
                <a:solidFill>
                  <a:srgbClr val="0070C0"/>
                </a:solidFill>
                <a:latin typeface="Arial" panose="020B0604020202020204" pitchFamily="34" charset="0"/>
              </a:rPr>
              <a:t>bucket[n*array[i]]</a:t>
            </a:r>
            <a:endParaRPr sz="2800" dirty="0">
              <a:latin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87363" y="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 Algorithm</a:t>
            </a:r>
            <a:endParaRPr kern="1200" dirty="0">
              <a:solidFill>
                <a:srgbClr val="00B050"/>
              </a:solidFill>
              <a:latin typeface="Arial" panose="020B0604020202020204" pitchFamily="34" charset="0"/>
              <a:ea typeface="Arial" panose="020B0604020202020204" pitchFamily="34" charset="0"/>
              <a:cs typeface="+mj-cs"/>
            </a:endParaRPr>
          </a:p>
        </p:txBody>
      </p:sp>
      <p:sp>
        <p:nvSpPr>
          <p:cNvPr id="48131"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48132"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43</a:t>
            </a:fld>
            <a:r>
              <a:rPr lang="en-US" altLang="en-US" sz="1200" dirty="0">
                <a:solidFill>
                  <a:srgbClr val="898989"/>
                </a:solidFill>
              </a:rPr>
              <a:t>/43</a:t>
            </a:r>
          </a:p>
        </p:txBody>
      </p:sp>
      <p:pic>
        <p:nvPicPr>
          <p:cNvPr id="48133" name="Picture 2" descr="Inserting Array elements into respective buckets"/>
          <p:cNvPicPr>
            <a:picLocks noChangeAspect="1"/>
          </p:cNvPicPr>
          <p:nvPr/>
        </p:nvPicPr>
        <p:blipFill>
          <a:blip r:embed="rId2"/>
          <a:srcRect t="20413" b="12749"/>
          <a:stretch>
            <a:fillRect/>
          </a:stretch>
        </p:blipFill>
        <p:spPr>
          <a:xfrm>
            <a:off x="144463" y="1712913"/>
            <a:ext cx="8915400" cy="4643437"/>
          </a:xfrm>
          <a:prstGeom prst="rect">
            <a:avLst/>
          </a:prstGeom>
          <a:noFill/>
          <a:ln w="9525">
            <a:noFill/>
          </a:ln>
        </p:spPr>
      </p:pic>
      <p:sp>
        <p:nvSpPr>
          <p:cNvPr id="48134" name="Rectangle 10"/>
          <p:cNvSpPr/>
          <p:nvPr/>
        </p:nvSpPr>
        <p:spPr>
          <a:xfrm>
            <a:off x="5257800" y="2133600"/>
            <a:ext cx="3200400" cy="523875"/>
          </a:xfrm>
          <a:prstGeom prst="rect">
            <a:avLst/>
          </a:prstGeom>
          <a:noFill/>
          <a:ln w="9525">
            <a:noFill/>
          </a:ln>
        </p:spPr>
        <p:txBody>
          <a:bodyPr>
            <a:spAutoFit/>
          </a:bodyPr>
          <a:lstStyle/>
          <a:p>
            <a:r>
              <a:rPr sz="2800" b="1" dirty="0">
                <a:solidFill>
                  <a:srgbClr val="0070C0"/>
                </a:solidFill>
                <a:latin typeface="Arial" panose="020B0604020202020204" pitchFamily="34" charset="0"/>
              </a:rPr>
              <a:t>bucket[n*array[i]]</a:t>
            </a:r>
            <a:endParaRPr sz="2800" dirty="0">
              <a:latin typeface="Arial" panose="020B0604020202020204" pitchFamily="34" charset="0"/>
            </a:endParaRPr>
          </a:p>
        </p:txBody>
      </p:sp>
      <p:sp>
        <p:nvSpPr>
          <p:cNvPr id="48135" name="Rectangle 8"/>
          <p:cNvSpPr/>
          <p:nvPr/>
        </p:nvSpPr>
        <p:spPr>
          <a:xfrm>
            <a:off x="1447800" y="1174750"/>
            <a:ext cx="6172200" cy="460375"/>
          </a:xfrm>
          <a:prstGeom prst="rect">
            <a:avLst/>
          </a:prstGeom>
          <a:noFill/>
          <a:ln w="9525">
            <a:noFill/>
          </a:ln>
        </p:spPr>
        <p:txBody>
          <a:bodyPr>
            <a:spAutoFit/>
          </a:bodyPr>
          <a:lstStyle/>
          <a:p>
            <a:r>
              <a:rPr sz="2400" b="1" dirty="0">
                <a:latin typeface="Arial" panose="020B0604020202020204" pitchFamily="34" charset="0"/>
              </a:rPr>
              <a:t>Step 2: Insert elements into the buckets </a:t>
            </a:r>
            <a:endParaRPr sz="2400" dirty="0">
              <a:latin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487363" y="0"/>
            <a:ext cx="8229600" cy="114300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Bucket Sort Algorithm</a:t>
            </a:r>
            <a:endParaRPr kern="1200" dirty="0">
              <a:solidFill>
                <a:srgbClr val="00B050"/>
              </a:solidFill>
              <a:latin typeface="Arial" panose="020B0604020202020204" pitchFamily="34" charset="0"/>
              <a:ea typeface="Arial" panose="020B0604020202020204" pitchFamily="34" charset="0"/>
              <a:cs typeface="+mj-cs"/>
            </a:endParaRPr>
          </a:p>
        </p:txBody>
      </p:sp>
      <p:sp>
        <p:nvSpPr>
          <p:cNvPr id="49155"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49156"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44</a:t>
            </a:fld>
            <a:r>
              <a:rPr lang="en-US" altLang="en-US" sz="1200" dirty="0">
                <a:solidFill>
                  <a:srgbClr val="898989"/>
                </a:solidFill>
              </a:rPr>
              <a:t>/43</a:t>
            </a:r>
          </a:p>
        </p:txBody>
      </p:sp>
      <p:sp>
        <p:nvSpPr>
          <p:cNvPr id="8" name="Content Placeholder 2"/>
          <p:cNvSpPr>
            <a:spLocks noGrp="1"/>
          </p:cNvSpPr>
          <p:nvPr>
            <p:ph idx="1"/>
          </p:nvPr>
        </p:nvSpPr>
        <p:spPr>
          <a:xfrm>
            <a:off x="457200" y="1035050"/>
            <a:ext cx="8229600" cy="53657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Step 3: Sort the elements within each bucket</a:t>
            </a: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In this example, we use quicksort (or any stable sorting algorithm) to sort the elements within each bucket. Sorting the elements within each bucket:</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Apply a stable sorting algorithm (e.g., Bubble Sort, Merge Sort) to sort the elements within each bucket.</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The elements within each bucket are now sorted.</a:t>
            </a: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49158" name="Picture 2" descr="Sorting individual bucket"/>
          <p:cNvPicPr>
            <a:picLocks noChangeAspect="1"/>
          </p:cNvPicPr>
          <p:nvPr/>
        </p:nvPicPr>
        <p:blipFill>
          <a:blip r:embed="rId2"/>
          <a:srcRect l="7500" t="15652" b="9348"/>
          <a:stretch>
            <a:fillRect/>
          </a:stretch>
        </p:blipFill>
        <p:spPr>
          <a:xfrm>
            <a:off x="182563" y="3124200"/>
            <a:ext cx="8763000" cy="36576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87363" y="0"/>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Bucket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0179"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50180"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45</a:t>
            </a:fld>
            <a:r>
              <a:rPr lang="en-US" altLang="en-US" sz="1200" dirty="0">
                <a:solidFill>
                  <a:srgbClr val="898989"/>
                </a:solidFill>
              </a:rPr>
              <a:t>/43</a:t>
            </a:r>
          </a:p>
        </p:txBody>
      </p:sp>
      <p:sp>
        <p:nvSpPr>
          <p:cNvPr id="8" name="Content Placeholder 2"/>
          <p:cNvSpPr>
            <a:spLocks noGrp="1"/>
          </p:cNvSpPr>
          <p:nvPr>
            <p:ph idx="1"/>
          </p:nvPr>
        </p:nvSpPr>
        <p:spPr>
          <a:xfrm>
            <a:off x="0" y="638175"/>
            <a:ext cx="9144000" cy="536575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Step 4: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Gather the elements from each bucket and put them back into the original array. Gathering elements from each bucket:</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Iterate through each bucket in order.</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Insert each individual element from the bucket into the original array.</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Once an element is copied, it is removed from the bucket.</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mn-lt"/>
                <a:ea typeface="+mn-ea"/>
                <a:cs typeface="+mn-cs"/>
              </a:rPr>
              <a:t>Repeat this process for all buckets until all elements have been gathered.</a:t>
            </a: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105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50182" name="Picture 2" descr="Inserting buckets in ascending order into the resultant array"/>
          <p:cNvPicPr>
            <a:picLocks noChangeAspect="1"/>
          </p:cNvPicPr>
          <p:nvPr/>
        </p:nvPicPr>
        <p:blipFill>
          <a:blip r:embed="rId2"/>
          <a:srcRect l="4668" t="16667" r="3667" b="10973"/>
          <a:stretch>
            <a:fillRect/>
          </a:stretch>
        </p:blipFill>
        <p:spPr>
          <a:xfrm>
            <a:off x="0" y="3429000"/>
            <a:ext cx="9144000" cy="3352800"/>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41325" y="2000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Bucket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120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5120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46</a:t>
            </a:fld>
            <a:r>
              <a:rPr lang="en-US" altLang="en-US" sz="1200" dirty="0">
                <a:solidFill>
                  <a:srgbClr val="898989"/>
                </a:solidFill>
              </a:rPr>
              <a:t>/43</a:t>
            </a:r>
          </a:p>
        </p:txBody>
      </p:sp>
      <p:sp>
        <p:nvSpPr>
          <p:cNvPr id="8" name="Content Placeholder 2"/>
          <p:cNvSpPr>
            <a:spLocks noGrp="1"/>
          </p:cNvSpPr>
          <p:nvPr>
            <p:ph idx="1"/>
          </p:nvPr>
        </p:nvSpPr>
        <p:spPr>
          <a:xfrm>
            <a:off x="609600" y="1143000"/>
            <a:ext cx="8077200" cy="2743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Step 5: </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The original array now contains the sorted elements.</a:t>
            </a: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The final sorted array using bucket sort for the 	given input is [0.12, 0.17, 0.21, 0.23, 0.26, 0.39, 	0.68, 0.72, 0.78, 0.94].</a:t>
            </a: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endPar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51206" name="Picture 2" descr="Return the Sorted Array"/>
          <p:cNvPicPr>
            <a:picLocks noChangeAspect="1"/>
          </p:cNvPicPr>
          <p:nvPr/>
        </p:nvPicPr>
        <p:blipFill>
          <a:blip r:embed="rId2"/>
          <a:srcRect l="5833" t="42999" r="6833" b="36665"/>
          <a:stretch>
            <a:fillRect/>
          </a:stretch>
        </p:blipFill>
        <p:spPr>
          <a:xfrm>
            <a:off x="542925" y="3779838"/>
            <a:ext cx="7985125" cy="1341437"/>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501650"/>
            <a:ext cx="8229600" cy="654050"/>
          </a:xfrm>
        </p:spPr>
        <p:txBody>
          <a:bodyPr vert="horz" wrap="square" lIns="91440" tIns="45720" rIns="91440" bIns="45720" anchor="ctr" anchorCtr="0"/>
          <a:lstStyle/>
          <a:p>
            <a:pPr>
              <a:buNone/>
            </a:pPr>
            <a:r>
              <a:rPr b="1" kern="1200" dirty="0">
                <a:solidFill>
                  <a:srgbClr val="00B050"/>
                </a:solidFill>
                <a:latin typeface="Arial" panose="020B0604020202020204" pitchFamily="34" charset="0"/>
                <a:ea typeface="+mj-ea"/>
                <a:cs typeface="Arial" panose="020B0604020202020204" pitchFamily="34" charset="0"/>
              </a:rPr>
              <a:t>Complexity Analysis</a:t>
            </a:r>
            <a:br>
              <a:rPr b="1" kern="1200" dirty="0">
                <a:solidFill>
                  <a:srgbClr val="00B050"/>
                </a:solidFill>
                <a:latin typeface="Arial" panose="020B0604020202020204" pitchFamily="34" charset="0"/>
                <a:ea typeface="+mj-ea"/>
                <a:cs typeface="Arial" panose="020B0604020202020204" pitchFamily="34" charset="0"/>
              </a:rPr>
            </a:br>
            <a:r>
              <a:rPr sz="3600" b="1" kern="1200" dirty="0">
                <a:solidFill>
                  <a:srgbClr val="00B050"/>
                </a:solidFill>
                <a:latin typeface="Arial" panose="020B0604020202020204" pitchFamily="34" charset="0"/>
                <a:ea typeface="+mj-ea"/>
                <a:cs typeface="Arial" panose="020B0604020202020204" pitchFamily="34" charset="0"/>
              </a:rPr>
              <a:t>Bucket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222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5222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47</a:t>
            </a:fld>
            <a:r>
              <a:rPr lang="en-US" altLang="en-US" sz="1200" dirty="0">
                <a:solidFill>
                  <a:srgbClr val="898989"/>
                </a:solidFill>
              </a:rPr>
              <a:t>/43</a:t>
            </a:r>
          </a:p>
        </p:txBody>
      </p:sp>
      <p:sp>
        <p:nvSpPr>
          <p:cNvPr id="8" name="Content Placeholder 2"/>
          <p:cNvSpPr>
            <a:spLocks noGrp="1"/>
          </p:cNvSpPr>
          <p:nvPr>
            <p:ph idx="1"/>
          </p:nvPr>
        </p:nvSpPr>
        <p:spPr>
          <a:xfrm>
            <a:off x="473075" y="2057400"/>
            <a:ext cx="8229600" cy="27432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Worst Case Time Complexity:</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O(n</a:t>
            </a:r>
            <a:r>
              <a:rPr kumimoji="0" lang="en-US" sz="2800" b="0" i="0" u="none" strike="noStrike" kern="1200" cap="none" spc="0" normalizeH="0" baseline="30000" noProof="0" dirty="0">
                <a:ln>
                  <a:noFill/>
                </a:ln>
                <a:solidFill>
                  <a:schemeClr val="tx1"/>
                </a:solidFill>
                <a:effectLst/>
                <a:uLnTx/>
                <a:uFillTx/>
                <a:latin typeface="Arial" panose="020B0604020202020204" pitchFamily="34" charset="0"/>
                <a:ea typeface="+mn-ea"/>
                <a:cs typeface="Arial" panose="020B0604020202020204" pitchFamily="34" charset="0"/>
              </a:rPr>
              <a:t>2</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when one bucket gets all the elements.</a:t>
            </a: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Best Case Time Complexity :</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O(n + k) when every bucket gets equal number of elements.</a:t>
            </a: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Auxiliary Space: </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O(</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n+k</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endParaRPr kumimoji="0" lang="en-US" sz="7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5325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48</a:t>
            </a:fld>
            <a:r>
              <a:rPr lang="en-US" altLang="en-US" sz="1200" dirty="0">
                <a:solidFill>
                  <a:srgbClr val="898989"/>
                </a:solidFill>
                <a:latin typeface="Arial" panose="020B0604020202020204" pitchFamily="34" charset="0"/>
              </a:rPr>
              <a:t>/43</a:t>
            </a:r>
          </a:p>
        </p:txBody>
      </p:sp>
      <p:sp>
        <p:nvSpPr>
          <p:cNvPr id="53252" name="Rectangle 2"/>
          <p:cNvSpPr>
            <a:spLocks noGrp="1"/>
          </p:cNvSpPr>
          <p:nvPr>
            <p:ph type="title"/>
          </p:nvPr>
        </p:nvSpPr>
        <p:spPr>
          <a:xfrm>
            <a:off x="1905000" y="381000"/>
            <a:ext cx="4800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Radix sort - 1</a:t>
            </a:r>
            <a:endParaRPr lang="en-US" altLang="en-US" sz="4000" b="1" kern="1200" dirty="0">
              <a:solidFill>
                <a:srgbClr val="CC3300"/>
              </a:solidFill>
              <a:latin typeface="+mj-lt"/>
              <a:ea typeface="Arial" panose="020B0604020202020204" pitchFamily="34" charset="0"/>
              <a:cs typeface="+mj-cs"/>
            </a:endParaRPr>
          </a:p>
        </p:txBody>
      </p:sp>
      <p:sp>
        <p:nvSpPr>
          <p:cNvPr id="53253" name="Text Box 7"/>
          <p:cNvSpPr txBox="1"/>
          <p:nvPr/>
        </p:nvSpPr>
        <p:spPr>
          <a:xfrm>
            <a:off x="457200" y="1295400"/>
            <a:ext cx="8001000" cy="14779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1800" dirty="0">
                <a:latin typeface="Arial" panose="020B0604020202020204" pitchFamily="34" charset="0"/>
              </a:rPr>
              <a:t>Radix Sort is a clever and intuitive little sorting algorithm. Radix Sort puts the elements in order by comparing the </a:t>
            </a:r>
            <a:r>
              <a:rPr lang="en-US" altLang="en-US" sz="1800" b="1" dirty="0">
                <a:latin typeface="Arial" panose="020B0604020202020204" pitchFamily="34" charset="0"/>
              </a:rPr>
              <a:t>digits of the numbers</a:t>
            </a:r>
            <a:r>
              <a:rPr lang="en-US" altLang="en-US" sz="1800" dirty="0">
                <a:latin typeface="Arial" panose="020B0604020202020204" pitchFamily="34" charset="0"/>
              </a:rPr>
              <a:t>.  </a:t>
            </a:r>
          </a:p>
          <a:p>
            <a:pPr marL="0" lvl="0" indent="0" eaLnBrk="1" hangingPunct="1">
              <a:spcBef>
                <a:spcPct val="0"/>
              </a:spcBef>
              <a:buFontTx/>
              <a:buNone/>
            </a:pPr>
            <a:r>
              <a:rPr lang="en-US" altLang="en-US" sz="1800" dirty="0">
                <a:latin typeface="Arial" panose="020B0604020202020204" pitchFamily="34" charset="0"/>
              </a:rPr>
              <a:t>Consider the following 9 numbers:</a:t>
            </a:r>
          </a:p>
          <a:p>
            <a:pPr marL="0" lvl="0" indent="0" eaLnBrk="1" hangingPunct="1">
              <a:spcBef>
                <a:spcPct val="0"/>
              </a:spcBef>
              <a:buFontTx/>
              <a:buNone/>
            </a:pPr>
            <a:r>
              <a:rPr lang="en-US" altLang="en-US" sz="1800" dirty="0">
                <a:latin typeface="Arial" panose="020B0604020202020204" pitchFamily="34" charset="0"/>
              </a:rPr>
              <a:t>	493   812   715   340   195   437   710  582   385</a:t>
            </a:r>
          </a:p>
          <a:p>
            <a:pPr marL="0" lvl="0" indent="0" eaLnBrk="1" hangingPunct="1">
              <a:spcBef>
                <a:spcPct val="0"/>
              </a:spcBef>
              <a:buFontTx/>
              <a:buNone/>
            </a:pPr>
            <a:r>
              <a:rPr lang="en-US" altLang="en-US" sz="1800" dirty="0">
                <a:latin typeface="Arial" panose="020B0604020202020204" pitchFamily="34" charset="0"/>
              </a:rPr>
              <a:t>We should start sorting by comparing and ordering the </a:t>
            </a:r>
            <a:r>
              <a:rPr lang="en-US" altLang="en-US" sz="1800" b="1" dirty="0">
                <a:latin typeface="Arial" panose="020B0604020202020204" pitchFamily="34" charset="0"/>
              </a:rPr>
              <a:t>one's</a:t>
            </a:r>
            <a:r>
              <a:rPr lang="en-US" altLang="en-US" sz="1800" dirty="0">
                <a:latin typeface="Arial" panose="020B0604020202020204" pitchFamily="34" charset="0"/>
              </a:rPr>
              <a:t> digits:</a:t>
            </a:r>
          </a:p>
        </p:txBody>
      </p:sp>
      <p:pic>
        <p:nvPicPr>
          <p:cNvPr id="53254" name="Picture 8"/>
          <p:cNvPicPr>
            <a:picLocks noChangeAspect="1"/>
          </p:cNvPicPr>
          <p:nvPr/>
        </p:nvPicPr>
        <p:blipFill>
          <a:blip r:embed="rId2"/>
          <a:srcRect l="42729" t="25000" r="43027" b="51945"/>
          <a:stretch>
            <a:fillRect/>
          </a:stretch>
        </p:blipFill>
        <p:spPr>
          <a:xfrm>
            <a:off x="6115050" y="3276600"/>
            <a:ext cx="2724150" cy="2743200"/>
          </a:xfrm>
          <a:prstGeom prst="rect">
            <a:avLst/>
          </a:prstGeom>
          <a:noFill/>
          <a:ln w="9525">
            <a:noFill/>
          </a:ln>
        </p:spPr>
      </p:pic>
      <p:sp>
        <p:nvSpPr>
          <p:cNvPr id="53255" name="Text Box 9"/>
          <p:cNvSpPr txBox="1"/>
          <p:nvPr/>
        </p:nvSpPr>
        <p:spPr>
          <a:xfrm>
            <a:off x="457200" y="3124200"/>
            <a:ext cx="5486400" cy="2838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800" dirty="0">
                <a:latin typeface="Arial" panose="020B0604020202020204" pitchFamily="34" charset="0"/>
              </a:rPr>
              <a:t>Notice that the numbers were added onto the list in the order that they were found, which is why the numbers appear to be unsorted in each of the sublists above. Now, we gather the sublists (in order from the 0 sublist to the 9 sublist) into the main list again:</a:t>
            </a:r>
          </a:p>
          <a:p>
            <a:pPr marL="0" lvl="0" indent="0" eaLnBrk="1" hangingPunct="1">
              <a:spcBef>
                <a:spcPct val="0"/>
              </a:spcBef>
              <a:buFontTx/>
              <a:buNone/>
            </a:pPr>
            <a:r>
              <a:rPr lang="en-US" altLang="en-US" sz="1800" dirty="0">
                <a:solidFill>
                  <a:srgbClr val="0000FF"/>
                </a:solidFill>
                <a:latin typeface="Arial" panose="020B0604020202020204" pitchFamily="34" charset="0"/>
              </a:rPr>
              <a:t>340   710   812   582   493   715   195   385   437</a:t>
            </a:r>
          </a:p>
          <a:p>
            <a:pPr marL="0" lvl="0" indent="0" eaLnBrk="1" hangingPunct="1">
              <a:spcBef>
                <a:spcPct val="0"/>
              </a:spcBef>
              <a:buFontTx/>
              <a:buNone/>
            </a:pPr>
            <a:r>
              <a:rPr lang="en-US" altLang="en-US" sz="1800" dirty="0">
                <a:latin typeface="Arial" panose="020B0604020202020204" pitchFamily="34" charset="0"/>
              </a:rPr>
              <a:t>Note: The </a:t>
            </a:r>
            <a:r>
              <a:rPr lang="en-US" altLang="en-US" sz="1800" b="1" dirty="0">
                <a:latin typeface="Arial" panose="020B0604020202020204" pitchFamily="34" charset="0"/>
              </a:rPr>
              <a:t>order</a:t>
            </a:r>
            <a:r>
              <a:rPr lang="en-US" altLang="en-US" sz="1800" dirty="0">
                <a:latin typeface="Arial" panose="020B0604020202020204" pitchFamily="34" charset="0"/>
              </a:rPr>
              <a:t> in which we divide and reassemble the list is </a:t>
            </a:r>
            <a:r>
              <a:rPr lang="en-US" altLang="en-US" sz="1800" b="1" dirty="0">
                <a:latin typeface="Arial" panose="020B0604020202020204" pitchFamily="34" charset="0"/>
              </a:rPr>
              <a:t>extremely important</a:t>
            </a:r>
            <a:r>
              <a:rPr lang="en-US" altLang="en-US" sz="1800" dirty="0">
                <a:latin typeface="Arial" panose="020B0604020202020204" pitchFamily="34" charset="0"/>
              </a:rPr>
              <a:t>, as this is one of the foundations of this algorithm.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5427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49</a:t>
            </a:fld>
            <a:r>
              <a:rPr lang="en-US" altLang="en-US" sz="1200" dirty="0">
                <a:solidFill>
                  <a:srgbClr val="898989"/>
                </a:solidFill>
                <a:latin typeface="Arial" panose="020B0604020202020204" pitchFamily="34" charset="0"/>
              </a:rPr>
              <a:t>/43</a:t>
            </a:r>
          </a:p>
        </p:txBody>
      </p:sp>
      <p:sp>
        <p:nvSpPr>
          <p:cNvPr id="54276" name="Rectangle 2"/>
          <p:cNvSpPr>
            <a:spLocks noGrp="1"/>
          </p:cNvSpPr>
          <p:nvPr>
            <p:ph type="title"/>
          </p:nvPr>
        </p:nvSpPr>
        <p:spPr>
          <a:xfrm>
            <a:off x="1905000" y="152400"/>
            <a:ext cx="4800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Radix sort - 2</a:t>
            </a:r>
            <a:endParaRPr lang="en-US" altLang="en-US" sz="4000" b="1" kern="1200" dirty="0">
              <a:solidFill>
                <a:srgbClr val="CC3300"/>
              </a:solidFill>
              <a:latin typeface="+mj-lt"/>
              <a:ea typeface="Arial" panose="020B0604020202020204" pitchFamily="34" charset="0"/>
              <a:cs typeface="+mj-cs"/>
            </a:endParaRPr>
          </a:p>
        </p:txBody>
      </p:sp>
      <p:sp>
        <p:nvSpPr>
          <p:cNvPr id="54277" name="Text Box 3"/>
          <p:cNvSpPr txBox="1"/>
          <p:nvPr/>
        </p:nvSpPr>
        <p:spPr>
          <a:xfrm>
            <a:off x="304800" y="1447800"/>
            <a:ext cx="80010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1800" dirty="0">
                <a:latin typeface="Arial" panose="020B0604020202020204" pitchFamily="34" charset="0"/>
              </a:rPr>
              <a:t>Now, the sublists are created again, this time based on the </a:t>
            </a:r>
            <a:r>
              <a:rPr lang="en-US" altLang="en-US" sz="1800" b="1" dirty="0">
                <a:latin typeface="Arial" panose="020B0604020202020204" pitchFamily="34" charset="0"/>
              </a:rPr>
              <a:t>ten's</a:t>
            </a:r>
            <a:r>
              <a:rPr lang="en-US" altLang="en-US" sz="1800" dirty="0">
                <a:latin typeface="Arial" panose="020B0604020202020204" pitchFamily="34" charset="0"/>
              </a:rPr>
              <a:t> digit:</a:t>
            </a:r>
          </a:p>
        </p:txBody>
      </p:sp>
      <p:pic>
        <p:nvPicPr>
          <p:cNvPr id="54278" name="Picture 7"/>
          <p:cNvPicPr>
            <a:picLocks noChangeAspect="1"/>
          </p:cNvPicPr>
          <p:nvPr/>
        </p:nvPicPr>
        <p:blipFill>
          <a:blip r:embed="rId2"/>
          <a:srcRect l="43114" t="66357" r="43750" b="12865"/>
          <a:stretch>
            <a:fillRect/>
          </a:stretch>
        </p:blipFill>
        <p:spPr>
          <a:xfrm>
            <a:off x="6729413" y="2032000"/>
            <a:ext cx="1905000" cy="1887538"/>
          </a:xfrm>
          <a:prstGeom prst="rect">
            <a:avLst/>
          </a:prstGeom>
          <a:noFill/>
          <a:ln w="9525">
            <a:noFill/>
          </a:ln>
        </p:spPr>
      </p:pic>
      <p:sp>
        <p:nvSpPr>
          <p:cNvPr id="54279" name="Text Box 8"/>
          <p:cNvSpPr txBox="1"/>
          <p:nvPr/>
        </p:nvSpPr>
        <p:spPr>
          <a:xfrm>
            <a:off x="522288" y="2103438"/>
            <a:ext cx="5872162" cy="34448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dirty="0">
                <a:latin typeface="Arial" panose="020B0604020202020204" pitchFamily="34" charset="0"/>
              </a:rPr>
              <a:t>Now the sublists are gathered in order from 0 to 9:</a:t>
            </a:r>
          </a:p>
          <a:p>
            <a:pPr marL="0" lvl="0" indent="0" eaLnBrk="1" hangingPunct="1">
              <a:spcBef>
                <a:spcPct val="0"/>
              </a:spcBef>
              <a:buFontTx/>
              <a:buNone/>
            </a:pPr>
            <a:r>
              <a:rPr lang="en-US" altLang="en-US" sz="2000" dirty="0">
                <a:solidFill>
                  <a:schemeClr val="hlink"/>
                </a:solidFill>
                <a:latin typeface="Arial" panose="020B0604020202020204" pitchFamily="34" charset="0"/>
              </a:rPr>
              <a:t>710   812   715   437   </a:t>
            </a:r>
            <a:r>
              <a:rPr lang="en-US" altLang="en-US" sz="2000" dirty="0">
                <a:solidFill>
                  <a:srgbClr val="0000FF"/>
                </a:solidFill>
                <a:latin typeface="Arial" panose="020B0604020202020204" pitchFamily="34" charset="0"/>
              </a:rPr>
              <a:t>340</a:t>
            </a:r>
            <a:r>
              <a:rPr lang="en-US" altLang="en-US" sz="2000" dirty="0">
                <a:solidFill>
                  <a:schemeClr val="hlink"/>
                </a:solidFill>
                <a:latin typeface="Arial" panose="020B0604020202020204" pitchFamily="34" charset="0"/>
              </a:rPr>
              <a:t>   582   385   493   195</a:t>
            </a:r>
          </a:p>
          <a:p>
            <a:pPr marL="0" lvl="0" indent="0" eaLnBrk="1" hangingPunct="1">
              <a:spcBef>
                <a:spcPct val="0"/>
              </a:spcBef>
              <a:buFontTx/>
              <a:buNone/>
            </a:pPr>
            <a:r>
              <a:rPr lang="en-US" altLang="en-US" sz="2000" dirty="0">
                <a:latin typeface="Arial" panose="020B0604020202020204" pitchFamily="34" charset="0"/>
              </a:rPr>
              <a:t>Finally, the sublists are created according to the </a:t>
            </a:r>
            <a:r>
              <a:rPr lang="en-US" altLang="en-US" sz="2000" b="1" dirty="0">
                <a:latin typeface="Arial" panose="020B0604020202020204" pitchFamily="34" charset="0"/>
              </a:rPr>
              <a:t>hundred's</a:t>
            </a:r>
            <a:r>
              <a:rPr lang="en-US" altLang="en-US" sz="2000" dirty="0">
                <a:latin typeface="Arial" panose="020B0604020202020204" pitchFamily="34" charset="0"/>
              </a:rPr>
              <a:t> digit:</a:t>
            </a:r>
          </a:p>
          <a:p>
            <a:pPr marL="0" lvl="0" indent="0" eaLnBrk="1" hangingPunct="1">
              <a:spcBef>
                <a:spcPct val="0"/>
              </a:spcBef>
              <a:buFontTx/>
              <a:buNone/>
            </a:pPr>
            <a:r>
              <a:rPr lang="en-US" altLang="en-US" sz="2000" dirty="0">
                <a:latin typeface="Arial" panose="020B0604020202020204" pitchFamily="34" charset="0"/>
              </a:rPr>
              <a:t>At last, the list is gathered up again:</a:t>
            </a:r>
          </a:p>
          <a:p>
            <a:pPr marL="0" lvl="0" indent="0" eaLnBrk="1" hangingPunct="1">
              <a:spcBef>
                <a:spcPct val="0"/>
              </a:spcBef>
              <a:buFontTx/>
              <a:buNone/>
            </a:pPr>
            <a:r>
              <a:rPr lang="en-US" altLang="en-US" sz="2000" dirty="0">
                <a:solidFill>
                  <a:schemeClr val="hlink"/>
                </a:solidFill>
                <a:latin typeface="Arial" panose="020B0604020202020204" pitchFamily="34" charset="0"/>
              </a:rPr>
              <a:t>195   340   385   437   493   582   710   715   812</a:t>
            </a:r>
          </a:p>
          <a:p>
            <a:pPr marL="0" lvl="0" indent="0" eaLnBrk="1" hangingPunct="1">
              <a:spcBef>
                <a:spcPct val="0"/>
              </a:spcBef>
              <a:buFontTx/>
              <a:buNone/>
            </a:pPr>
            <a:r>
              <a:rPr lang="en-US" altLang="en-US" sz="2000" dirty="0">
                <a:latin typeface="Arial" panose="020B0604020202020204" pitchFamily="34" charset="0"/>
              </a:rPr>
              <a:t>And now we have a fully sorted array! Radix Sort is very simple, and a computer can do it fast. When it is programmed properly, Radix Sort is in fact </a:t>
            </a:r>
            <a:r>
              <a:rPr lang="en-US" altLang="en-US" sz="2000" b="1" dirty="0">
                <a:latin typeface="Arial" panose="020B0604020202020204" pitchFamily="34" charset="0"/>
              </a:rPr>
              <a:t>one of the fastest sorting algorithms</a:t>
            </a:r>
            <a:r>
              <a:rPr lang="en-US" altLang="en-US" sz="2000" dirty="0">
                <a:latin typeface="Arial" panose="020B0604020202020204" pitchFamily="34" charset="0"/>
              </a:rPr>
              <a:t> for numbers or strings of letters.</a:t>
            </a:r>
          </a:p>
        </p:txBody>
      </p:sp>
      <p:pic>
        <p:nvPicPr>
          <p:cNvPr id="54280" name="Picture 9"/>
          <p:cNvPicPr>
            <a:picLocks noChangeAspect="1"/>
          </p:cNvPicPr>
          <p:nvPr/>
        </p:nvPicPr>
        <p:blipFill>
          <a:blip r:embed="rId3"/>
          <a:srcRect l="43549" t="34776" r="43750" b="44768"/>
          <a:stretch>
            <a:fillRect/>
          </a:stretch>
        </p:blipFill>
        <p:spPr>
          <a:xfrm>
            <a:off x="6805613" y="4002088"/>
            <a:ext cx="1933575" cy="1933575"/>
          </a:xfrm>
          <a:prstGeom prst="rect">
            <a:avLst/>
          </a:prstGeom>
          <a:noFill/>
          <a:ln w="9525">
            <a:noFill/>
          </a:ln>
        </p:spPr>
      </p:pic>
      <p:sp>
        <p:nvSpPr>
          <p:cNvPr id="54281" name="Rectangle 1"/>
          <p:cNvSpPr/>
          <p:nvPr/>
        </p:nvSpPr>
        <p:spPr>
          <a:xfrm>
            <a:off x="671513" y="1023938"/>
            <a:ext cx="7010400" cy="400050"/>
          </a:xfrm>
          <a:prstGeom prst="rect">
            <a:avLst/>
          </a:prstGeom>
          <a:noFill/>
          <a:ln w="9525">
            <a:noFill/>
          </a:ln>
        </p:spPr>
        <p:txBody>
          <a:bodyPr>
            <a:spAutoFit/>
          </a:bodyPr>
          <a:lstStyle/>
          <a:p>
            <a:pPr eaLnBrk="1" hangingPunct="1">
              <a:buNone/>
            </a:pPr>
            <a:r>
              <a:rPr lang="en-US" altLang="en-US" sz="2000" dirty="0">
                <a:solidFill>
                  <a:srgbClr val="0000FF"/>
                </a:solidFill>
                <a:latin typeface="Arial" panose="020B0604020202020204" pitchFamily="34" charset="0"/>
              </a:rPr>
              <a:t>340   710   812   582   493   715   195   385   437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921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5</a:t>
            </a:fld>
            <a:r>
              <a:rPr lang="en-US" altLang="en-US" sz="1200" dirty="0">
                <a:solidFill>
                  <a:srgbClr val="898989"/>
                </a:solidFill>
                <a:latin typeface="Arial" panose="020B0604020202020204" pitchFamily="34" charset="0"/>
              </a:rPr>
              <a:t>/43</a:t>
            </a:r>
          </a:p>
        </p:txBody>
      </p:sp>
      <p:sp>
        <p:nvSpPr>
          <p:cNvPr id="9220" name="Rectangle 2"/>
          <p:cNvSpPr/>
          <p:nvPr/>
        </p:nvSpPr>
        <p:spPr>
          <a:xfrm>
            <a:off x="5435600" y="990600"/>
            <a:ext cx="2870200" cy="5575300"/>
          </a:xfrm>
          <a:prstGeom prst="rect">
            <a:avLst/>
          </a:prstGeom>
          <a:solidFill>
            <a:schemeClr val="bg1"/>
          </a:solidFill>
          <a:ln w="9525">
            <a:noFill/>
          </a:ln>
          <a:effectLst>
            <a:outerShdw dist="107763" dir="2699999" algn="ctr" rotWithShape="0">
              <a:schemeClr val="bg2">
                <a:alpha val="50000"/>
              </a:schemeClr>
            </a:outerShdw>
          </a:effectLst>
        </p:spPr>
        <p:txBody>
          <a:bodyPr wrap="none"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dirty="0">
              <a:latin typeface="Arial" panose="020B0604020202020204" pitchFamily="34" charset="0"/>
            </a:endParaRPr>
          </a:p>
        </p:txBody>
      </p:sp>
      <p:sp>
        <p:nvSpPr>
          <p:cNvPr id="9221" name="Rectangle 3"/>
          <p:cNvSpPr>
            <a:spLocks noGrp="1"/>
          </p:cNvSpPr>
          <p:nvPr>
            <p:ph type="title"/>
          </p:nvPr>
        </p:nvSpPr>
        <p:spPr>
          <a:xfrm>
            <a:off x="457200" y="495300"/>
            <a:ext cx="5802313" cy="701675"/>
          </a:xfrm>
        </p:spPr>
        <p:txBody>
          <a:bodyPr vert="horz" wrap="square" lIns="91440" tIns="45720" rIns="91440" bIns="45720" anchor="ctr" anchorCtr="0">
            <a:spAutoFit/>
          </a:bodyPr>
          <a:lstStyle/>
          <a:p>
            <a:r>
              <a:rPr lang="en-US" altLang="en-US" sz="4000" b="1" dirty="0">
                <a:solidFill>
                  <a:srgbClr val="CC3300"/>
                </a:solidFill>
              </a:rPr>
              <a:t>Selection Sort example</a:t>
            </a:r>
          </a:p>
        </p:txBody>
      </p:sp>
      <p:sp>
        <p:nvSpPr>
          <p:cNvPr id="9222" name="Text Box 4"/>
          <p:cNvSpPr txBox="1"/>
          <p:nvPr/>
        </p:nvSpPr>
        <p:spPr>
          <a:xfrm>
            <a:off x="1701800" y="1479550"/>
            <a:ext cx="34036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400" dirty="0">
                <a:latin typeface="Arial" panose="020B0604020202020204" pitchFamily="34" charset="0"/>
              </a:rPr>
              <a:t>A selection sort of an array of integers into ascending order.</a:t>
            </a:r>
          </a:p>
        </p:txBody>
      </p:sp>
      <p:pic>
        <p:nvPicPr>
          <p:cNvPr id="9223" name="Picture 5"/>
          <p:cNvPicPr>
            <a:picLocks noChangeAspect="1"/>
          </p:cNvPicPr>
          <p:nvPr/>
        </p:nvPicPr>
        <p:blipFill>
          <a:blip r:embed="rId2"/>
          <a:stretch>
            <a:fillRect/>
          </a:stretch>
        </p:blipFill>
        <p:spPr>
          <a:xfrm>
            <a:off x="5557838" y="1146175"/>
            <a:ext cx="2600325" cy="5276850"/>
          </a:xfrm>
          <a:prstGeom prst="rect">
            <a:avLst/>
          </a:prstGeom>
          <a:noFill/>
          <a:ln w="9525">
            <a:noFill/>
          </a:ln>
        </p:spPr>
      </p:pic>
      <p:pic>
        <p:nvPicPr>
          <p:cNvPr id="9224" name="Picture 6"/>
          <p:cNvPicPr>
            <a:picLocks noChangeAspect="1"/>
          </p:cNvPicPr>
          <p:nvPr/>
        </p:nvPicPr>
        <p:blipFill>
          <a:blip r:embed="rId3"/>
          <a:stretch>
            <a:fillRect/>
          </a:stretch>
        </p:blipFill>
        <p:spPr>
          <a:xfrm>
            <a:off x="685800" y="2971800"/>
            <a:ext cx="4459288" cy="2419350"/>
          </a:xfrm>
          <a:prstGeom prst="rect">
            <a:avLst/>
          </a:prstGeom>
          <a:noFill/>
          <a:ln w="9525">
            <a:noFill/>
          </a:ln>
        </p:spPr>
      </p:pic>
      <p:sp>
        <p:nvSpPr>
          <p:cNvPr id="9225" name="Text Box 7"/>
          <p:cNvSpPr txBox="1"/>
          <p:nvPr/>
        </p:nvSpPr>
        <p:spPr>
          <a:xfrm>
            <a:off x="762000" y="5638800"/>
            <a:ext cx="4419600" cy="346075"/>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600" dirty="0">
                <a:latin typeface="Arial" panose="020B0604020202020204" pitchFamily="34" charset="0"/>
              </a:rPr>
              <a:t>The array [5 2 3 8 1] sorted by selection sort</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5529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50</a:t>
            </a:fld>
            <a:r>
              <a:rPr lang="en-US" altLang="en-US" sz="1200" dirty="0">
                <a:solidFill>
                  <a:srgbClr val="898989"/>
                </a:solidFill>
                <a:latin typeface="Arial" panose="020B0604020202020204" pitchFamily="34" charset="0"/>
              </a:rPr>
              <a:t>/43</a:t>
            </a:r>
          </a:p>
        </p:txBody>
      </p:sp>
      <p:sp>
        <p:nvSpPr>
          <p:cNvPr id="55300" name="Rectangle 2"/>
          <p:cNvSpPr>
            <a:spLocks noGrp="1"/>
          </p:cNvSpPr>
          <p:nvPr>
            <p:ph type="title"/>
          </p:nvPr>
        </p:nvSpPr>
        <p:spPr>
          <a:xfrm>
            <a:off x="1905000" y="152400"/>
            <a:ext cx="4800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Radix sort - 2</a:t>
            </a:r>
            <a:endParaRPr lang="en-US" altLang="en-US" sz="4000" b="1" kern="1200" dirty="0">
              <a:solidFill>
                <a:srgbClr val="CC3300"/>
              </a:solidFill>
              <a:latin typeface="+mj-lt"/>
              <a:ea typeface="Arial" panose="020B0604020202020204" pitchFamily="34" charset="0"/>
              <a:cs typeface="+mj-cs"/>
            </a:endParaRPr>
          </a:p>
        </p:txBody>
      </p:sp>
      <p:sp>
        <p:nvSpPr>
          <p:cNvPr id="45065" name="Text Box 10"/>
          <p:cNvSpPr txBox="1">
            <a:spLocks noChangeArrowheads="1"/>
          </p:cNvSpPr>
          <p:nvPr/>
        </p:nvSpPr>
        <p:spPr bwMode="auto">
          <a:xfrm>
            <a:off x="533400" y="1328738"/>
            <a:ext cx="8358188" cy="4200525"/>
          </a:xfrm>
          <a:prstGeom prst="rect">
            <a:avLst/>
          </a:prstGeom>
          <a:noFill/>
          <a:ln>
            <a:noFill/>
          </a:ln>
          <a:effec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50000"/>
              </a:lnSpc>
              <a:spcBef>
                <a:spcPts val="600"/>
              </a:spcBef>
              <a:spcAft>
                <a:spcPct val="0"/>
              </a:spcAft>
              <a:buClrTx/>
              <a:buSzTx/>
              <a:buFontTx/>
              <a:buNone/>
              <a:defRPr/>
            </a:pPr>
            <a:r>
              <a:rPr kumimoji="0" lang="en-US"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Disadvantages</a:t>
            </a:r>
          </a:p>
          <a:p>
            <a:pPr marL="342900" marR="0" lvl="0" indent="-34290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Still, there are some tradeoffs for Radix Sort that can make it less preferable than other sorts.</a:t>
            </a:r>
          </a:p>
          <a:p>
            <a:pPr marL="342900" marR="0" lvl="0" indent="-34290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The speed of Radix Sort largely depends on the inner basic operations, and </a:t>
            </a:r>
            <a:r>
              <a:rPr kumimoji="0" lang="en-US"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if</a:t>
            </a: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the operations are not efficient enough, </a:t>
            </a:r>
            <a:r>
              <a:rPr kumimoji="0" lang="en-US"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Radix Sort </a:t>
            </a:r>
            <a:r>
              <a:rPr kumimoji="0" lang="en-US" alt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mn-cs"/>
              </a:rPr>
              <a:t>can</a:t>
            </a:r>
            <a:r>
              <a:rPr kumimoji="0" lang="en-US" altLang="en-US" sz="2400" b="1"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be slower than some other algorithms</a:t>
            </a: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such as Quick Sort and Merge Sort. </a:t>
            </a:r>
          </a:p>
          <a:p>
            <a:pPr marL="342900" marR="0" lvl="0" indent="-342900" algn="l" defTabSz="914400" rtl="0" eaLnBrk="1" fontAlgn="base" latinLnBrk="0" hangingPunct="1">
              <a:lnSpc>
                <a:spcPct val="100000"/>
              </a:lnSpc>
              <a:spcBef>
                <a:spcPts val="600"/>
              </a:spcBef>
              <a:spcAft>
                <a:spcPct val="0"/>
              </a:spcAft>
              <a:buClrTx/>
              <a:buSzTx/>
              <a:buFont typeface="Arial" panose="020B0604020202020204" pitchFamily="34" charset="0"/>
              <a:buChar char="•"/>
              <a:defRPr/>
            </a:pP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These operations include the insert and delete functions of the </a:t>
            </a:r>
            <a:r>
              <a:rPr kumimoji="0" lang="en-US" altLang="en-US" sz="2400" b="0" i="0" u="none" strike="noStrike" kern="1200" cap="none" spc="0" normalizeH="0" baseline="0" noProof="0" dirty="0" err="1">
                <a:ln>
                  <a:noFill/>
                </a:ln>
                <a:solidFill>
                  <a:schemeClr val="tx1"/>
                </a:solidFill>
                <a:effectLst/>
                <a:uLnTx/>
                <a:uFillTx/>
                <a:latin typeface="Arial" panose="020B0604020202020204" pitchFamily="34" charset="0"/>
                <a:ea typeface="+mn-ea"/>
                <a:cs typeface="+mn-cs"/>
              </a:rPr>
              <a:t>sublists</a:t>
            </a:r>
            <a:r>
              <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rPr>
              <a:t> and the process of isolating the digit you want.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57200" y="501650"/>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632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5632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51</a:t>
            </a:fld>
            <a:r>
              <a:rPr lang="en-US" altLang="en-US" sz="1200" dirty="0">
                <a:solidFill>
                  <a:srgbClr val="898989"/>
                </a:solidFill>
              </a:rPr>
              <a:t>/43</a:t>
            </a:r>
          </a:p>
        </p:txBody>
      </p:sp>
      <p:sp>
        <p:nvSpPr>
          <p:cNvPr id="8" name="Content Placeholder 2"/>
          <p:cNvSpPr>
            <a:spLocks noGrp="1"/>
          </p:cNvSpPr>
          <p:nvPr>
            <p:ph idx="1"/>
          </p:nvPr>
        </p:nvSpPr>
        <p:spPr>
          <a:xfrm>
            <a:off x="228600" y="1676400"/>
            <a:ext cx="8686800" cy="45720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sng"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hlinkClick r:id="rId2"/>
              </a:rPr>
              <a:t>Shell sort </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is mainly a variation of </a:t>
            </a:r>
            <a:r>
              <a:rPr kumimoji="0" lang="en-US" sz="2800" b="0" i="0" u="sng"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hlinkClick r:id="rId3"/>
              </a:rPr>
              <a:t>Insertion Sort</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The idea of </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ShellSort</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is to allow the exchange of far items.</a:t>
            </a: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 Shell sort, we make the array h-sorted for a large value of h. </a:t>
            </a: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keep reducing the value of h until it becomes 1.</a:t>
            </a:r>
          </a:p>
          <a:p>
            <a:pPr marL="342900" marR="0" lvl="0" indent="-34290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An array is said to be h-sorted if all </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sublists</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of every </a:t>
            </a:r>
            <a:r>
              <a:rPr kumimoji="0" lang="en-US" sz="28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h’th</a:t>
            </a:r>
            <a:r>
              <a:rPr kumimoji="0" lang="en-US" sz="2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element are sorted.</a:t>
            </a:r>
            <a:endParaRPr kumimoji="0" lang="en-US" sz="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457200" y="501650"/>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734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5734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52</a:t>
            </a:fld>
            <a:r>
              <a:rPr lang="en-US" altLang="en-US" sz="1200" dirty="0">
                <a:solidFill>
                  <a:srgbClr val="898989"/>
                </a:solidFill>
              </a:rPr>
              <a:t>/43</a:t>
            </a:r>
          </a:p>
        </p:txBody>
      </p:sp>
      <p:sp>
        <p:nvSpPr>
          <p:cNvPr id="8" name="Content Placeholder 2"/>
          <p:cNvSpPr>
            <a:spLocks noGrp="1"/>
          </p:cNvSpPr>
          <p:nvPr>
            <p:ph idx="1"/>
          </p:nvPr>
        </p:nvSpPr>
        <p:spPr>
          <a:xfrm>
            <a:off x="457200" y="1600200"/>
            <a:ext cx="8305800" cy="4572000"/>
          </a:xfrm>
        </p:spPr>
        <p:txBody>
          <a:bodyPr vert="horz" wrap="square" lIns="91440" tIns="45720" rIns="91440" bIns="45720" numCol="1" anchor="t" anchorCtr="0" compatLnSpc="1"/>
          <a:lstStyle/>
          <a:p>
            <a:pPr>
              <a:buClr>
                <a:srgbClr val="558ED5"/>
              </a:buClr>
              <a:buSzPct val="80000"/>
            </a:pPr>
            <a:r>
              <a:rPr sz="2800" kern="1200" dirty="0">
                <a:latin typeface="Arial" panose="020B0604020202020204" pitchFamily="34" charset="0"/>
                <a:ea typeface="+mn-ea"/>
                <a:cs typeface="Arial" panose="020B0604020202020204" pitchFamily="34" charset="0"/>
              </a:rPr>
              <a:t>Step 1 − Start</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2 − Initialize the value of gap size, say h.</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3 − Divide the list into smaller sub-part. Each must have equal intervals to h.</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4 − Sort these sub-lists using insertion sort.</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5 – Repeat this step 2 until the list is sorted.</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6 – Print a sorted list.</a:t>
            </a:r>
            <a:endParaRPr sz="2400" kern="1200" dirty="0">
              <a:latin typeface="Arial" panose="020B0604020202020204" pitchFamily="34" charset="0"/>
              <a:ea typeface="+mn-ea"/>
              <a:cs typeface="Arial" panose="020B0604020202020204" pitchFamily="34" charset="0"/>
            </a:endParaRPr>
          </a:p>
          <a:p>
            <a:pPr>
              <a:buClr>
                <a:srgbClr val="558ED5"/>
              </a:buClr>
              <a:buSzPct val="80000"/>
            </a:pPr>
            <a:r>
              <a:rPr sz="2800" kern="1200" dirty="0">
                <a:latin typeface="Arial" panose="020B0604020202020204" pitchFamily="34" charset="0"/>
                <a:ea typeface="+mn-ea"/>
                <a:cs typeface="Arial" panose="020B0604020202020204" pitchFamily="34" charset="0"/>
              </a:rPr>
              <a:t>Step 7 – Stop.</a:t>
            </a:r>
            <a:endParaRPr sz="500" kern="1200" dirty="0">
              <a:latin typeface="Arial" panose="020B0604020202020204" pitchFamily="34" charset="0"/>
              <a:ea typeface="Arial" panose="020B0604020202020204" pitchFamily="34" charset="0"/>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536575" y="2254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8371"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58372"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53</a:t>
            </a:fld>
            <a:r>
              <a:rPr lang="en-US" altLang="en-US" sz="1200" dirty="0">
                <a:solidFill>
                  <a:srgbClr val="898989"/>
                </a:solidFill>
              </a:rPr>
              <a:t>/43</a:t>
            </a:r>
          </a:p>
        </p:txBody>
      </p:sp>
      <p:sp>
        <p:nvSpPr>
          <p:cNvPr id="8" name="Content Placeholder 2"/>
          <p:cNvSpPr>
            <a:spLocks noGrp="1"/>
          </p:cNvSpPr>
          <p:nvPr>
            <p:ph idx="1"/>
          </p:nvPr>
        </p:nvSpPr>
        <p:spPr>
          <a:xfrm>
            <a:off x="419100" y="1200150"/>
            <a:ext cx="8229600" cy="5268913"/>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are using the shell's original sequence (N/2, N/4, ...1) as intervals in our algorithm. </a:t>
            </a: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 the first loop, if the array size is N = 8 then, the elements lying at the interval of N/2 = 4 are compared and swapped if they are not in order.</a:t>
            </a:r>
          </a:p>
          <a:p>
            <a:pPr marL="742950" marR="0" lvl="1" indent="-28575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mn-lt"/>
                <a:ea typeface="+mn-ea"/>
                <a:cs typeface="+mn-cs"/>
              </a:rPr>
              <a:t>The 0th element is compared with the 4th element.</a:t>
            </a:r>
          </a:p>
          <a:p>
            <a:pPr marL="742950" marR="0" lvl="1" indent="-28575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mn-lt"/>
                <a:ea typeface="+mn-ea"/>
                <a:cs typeface="+mn-cs"/>
              </a:rPr>
              <a:t>If the 0th element is greater than the 4th one then, the 4th element is first stored in </a:t>
            </a:r>
            <a:r>
              <a:rPr kumimoji="0" lang="en-US" sz="1800" b="0" i="0" u="none" strike="noStrike" kern="1200" cap="none" spc="0" normalizeH="0" baseline="0" noProof="0" dirty="0" err="1">
                <a:ln>
                  <a:noFill/>
                </a:ln>
                <a:solidFill>
                  <a:schemeClr val="tx1"/>
                </a:solidFill>
                <a:effectLst/>
                <a:uLnTx/>
                <a:uFillTx/>
                <a:latin typeface="+mn-lt"/>
                <a:ea typeface="+mn-ea"/>
                <a:cs typeface="+mn-cs"/>
              </a:rPr>
              <a:t>thetemp</a:t>
            </a:r>
            <a:r>
              <a:rPr kumimoji="0" lang="en-US" sz="1800" b="0" i="0" u="none" strike="noStrike" kern="1200" cap="none" spc="0" normalizeH="0" baseline="0" noProof="0" dirty="0">
                <a:ln>
                  <a:noFill/>
                </a:ln>
                <a:solidFill>
                  <a:schemeClr val="tx1"/>
                </a:solidFill>
                <a:effectLst/>
                <a:uLnTx/>
                <a:uFillTx/>
                <a:latin typeface="+mn-lt"/>
                <a:ea typeface="+mn-ea"/>
                <a:cs typeface="+mn-cs"/>
              </a:rPr>
              <a:t> variable and the 0th element (</a:t>
            </a:r>
            <a:r>
              <a:rPr kumimoji="0" lang="en-US" sz="1800" b="0" i="0" u="none" strike="noStrike" kern="1200" cap="none" spc="0" normalizeH="0" baseline="0" noProof="0" dirty="0" err="1">
                <a:ln>
                  <a:noFill/>
                </a:ln>
                <a:solidFill>
                  <a:schemeClr val="tx1"/>
                </a:solidFill>
                <a:effectLst/>
                <a:uLnTx/>
                <a:uFillTx/>
                <a:latin typeface="+mn-lt"/>
                <a:ea typeface="+mn-ea"/>
                <a:cs typeface="+mn-cs"/>
              </a:rPr>
              <a:t>ie</a:t>
            </a:r>
            <a:r>
              <a:rPr kumimoji="0" lang="en-US" sz="1800" b="0" i="0" u="none" strike="noStrike" kern="1200" cap="none" spc="0" normalizeH="0" baseline="0" noProof="0" dirty="0">
                <a:ln>
                  <a:noFill/>
                </a:ln>
                <a:solidFill>
                  <a:schemeClr val="tx1"/>
                </a:solidFill>
                <a:effectLst/>
                <a:uLnTx/>
                <a:uFillTx/>
                <a:latin typeface="+mn-lt"/>
                <a:ea typeface="+mn-ea"/>
                <a:cs typeface="+mn-cs"/>
              </a:rPr>
              <a:t>. greater element) is stored in the 4th position and the element stored in temp is stored in the 0th position.</a:t>
            </a:r>
          </a:p>
          <a:p>
            <a:pPr marL="742950" marR="0" lvl="1" indent="-28575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mn-lt"/>
                <a:ea typeface="+mn-ea"/>
                <a:cs typeface="+mn-cs"/>
              </a:rPr>
              <a:t>This process goes on for all the remaining elements.</a:t>
            </a: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 the second loop, an interval of N/4 = 8/4 = 2 is taken and again the elements lying at these intervals are sorted.</a:t>
            </a:r>
          </a:p>
          <a:p>
            <a:pPr marL="742950" marR="0" lvl="1" indent="-28575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mn-lt"/>
                <a:ea typeface="+mn-ea"/>
                <a:cs typeface="+mn-cs"/>
              </a:rPr>
              <a:t>The elements at the 4th and 2nd positions are compared. The elements at the 2nd and 0th positions are also compared. All the elements in the array lying at the current interval are compared.</a:t>
            </a: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Finally, when the interval is N/8 = 8/8 =1 then the array elements lying at the interval of 1 are sorted. The array is now completely sorted.</a:t>
            </a:r>
          </a:p>
          <a:p>
            <a:pPr marL="742950" marR="0" lvl="1" indent="-285750" algn="just"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endParaRPr kumimoji="0" lang="en-US" sz="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685800" y="100013"/>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59395"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59396"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54</a:t>
            </a:fld>
            <a:r>
              <a:rPr lang="en-US" altLang="en-US" sz="1200" dirty="0">
                <a:solidFill>
                  <a:srgbClr val="898989"/>
                </a:solidFill>
              </a:rPr>
              <a:t>/43</a:t>
            </a:r>
          </a:p>
        </p:txBody>
      </p:sp>
      <p:pic>
        <p:nvPicPr>
          <p:cNvPr id="59397" name="Picture 4" descr="Rearrange the elements at n/2 interval"/>
          <p:cNvPicPr>
            <a:picLocks noChangeAspect="1"/>
          </p:cNvPicPr>
          <p:nvPr/>
        </p:nvPicPr>
        <p:blipFill>
          <a:blip r:embed="rId2"/>
          <a:srcRect l="5833" t="4466" r="15833" b="14749"/>
          <a:stretch>
            <a:fillRect/>
          </a:stretch>
        </p:blipFill>
        <p:spPr>
          <a:xfrm>
            <a:off x="152400" y="1225550"/>
            <a:ext cx="4495800" cy="4108450"/>
          </a:xfrm>
          <a:prstGeom prst="rect">
            <a:avLst/>
          </a:prstGeom>
          <a:noFill/>
          <a:ln w="9525">
            <a:noFill/>
          </a:ln>
        </p:spPr>
      </p:pic>
      <p:pic>
        <p:nvPicPr>
          <p:cNvPr id="59398" name="Picture 2" descr="Rearrange all the elements at n/2 interval"/>
          <p:cNvPicPr>
            <a:picLocks noChangeAspect="1"/>
          </p:cNvPicPr>
          <p:nvPr/>
        </p:nvPicPr>
        <p:blipFill>
          <a:blip r:embed="rId3"/>
          <a:srcRect l="18332" t="5573" r="17500" b="20612"/>
          <a:stretch>
            <a:fillRect/>
          </a:stretch>
        </p:blipFill>
        <p:spPr>
          <a:xfrm>
            <a:off x="4800600" y="1752600"/>
            <a:ext cx="4114800" cy="4105275"/>
          </a:xfrm>
          <a:prstGeom prst="rect">
            <a:avLst/>
          </a:prstGeom>
          <a:noFill/>
          <a:ln w="9525">
            <a:noFill/>
          </a:ln>
        </p:spPr>
      </p:pic>
      <p:pic>
        <p:nvPicPr>
          <p:cNvPr id="59399" name="Picture 2" descr="Initial Array"/>
          <p:cNvPicPr>
            <a:picLocks noChangeAspect="1"/>
          </p:cNvPicPr>
          <p:nvPr/>
        </p:nvPicPr>
        <p:blipFill>
          <a:blip r:embed="rId4"/>
          <a:srcRect l="14999" t="15836" r="11667" b="55695"/>
          <a:stretch>
            <a:fillRect/>
          </a:stretch>
        </p:blipFill>
        <p:spPr>
          <a:xfrm>
            <a:off x="3200400" y="795338"/>
            <a:ext cx="5349875" cy="608012"/>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41325" y="2381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0419"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60420"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55</a:t>
            </a:fld>
            <a:r>
              <a:rPr lang="en-US" altLang="en-US" sz="1200" dirty="0">
                <a:solidFill>
                  <a:srgbClr val="898989"/>
                </a:solidFill>
              </a:rPr>
              <a:t>/43</a:t>
            </a:r>
          </a:p>
        </p:txBody>
      </p:sp>
      <p:pic>
        <p:nvPicPr>
          <p:cNvPr id="60421" name="Picture 4" descr="Rearrange the elements at n/4 interval"/>
          <p:cNvPicPr>
            <a:picLocks noChangeAspect="1"/>
          </p:cNvPicPr>
          <p:nvPr/>
        </p:nvPicPr>
        <p:blipFill>
          <a:blip r:embed="rId2"/>
          <a:srcRect l="18332" t="12242" r="18333" b="21683"/>
          <a:stretch>
            <a:fillRect/>
          </a:stretch>
        </p:blipFill>
        <p:spPr>
          <a:xfrm>
            <a:off x="103188" y="1339850"/>
            <a:ext cx="3989387" cy="1851025"/>
          </a:xfrm>
          <a:prstGeom prst="rect">
            <a:avLst/>
          </a:prstGeom>
          <a:noFill/>
          <a:ln w="9525">
            <a:noFill/>
          </a:ln>
        </p:spPr>
      </p:pic>
      <p:pic>
        <p:nvPicPr>
          <p:cNvPr id="60422" name="Picture 6" descr="All the elements in the array lying at the current interval are compared."/>
          <p:cNvPicPr>
            <a:picLocks noChangeAspect="1"/>
          </p:cNvPicPr>
          <p:nvPr/>
        </p:nvPicPr>
        <p:blipFill>
          <a:blip r:embed="rId3"/>
          <a:srcRect l="17500" t="7666" r="17500" b="36102"/>
          <a:stretch>
            <a:fillRect/>
          </a:stretch>
        </p:blipFill>
        <p:spPr>
          <a:xfrm>
            <a:off x="107950" y="3689350"/>
            <a:ext cx="4051300" cy="1633538"/>
          </a:xfrm>
          <a:prstGeom prst="rect">
            <a:avLst/>
          </a:prstGeom>
          <a:noFill/>
          <a:ln w="9525">
            <a:noFill/>
          </a:ln>
        </p:spPr>
      </p:pic>
      <p:pic>
        <p:nvPicPr>
          <p:cNvPr id="60423" name="Picture 8" descr="Rearrange all the elements at n/4 interval"/>
          <p:cNvPicPr>
            <a:picLocks noChangeAspect="1"/>
          </p:cNvPicPr>
          <p:nvPr/>
        </p:nvPicPr>
        <p:blipFill>
          <a:blip r:embed="rId4"/>
          <a:srcRect l="16895" t="3072" r="19167" b="31731"/>
          <a:stretch>
            <a:fillRect/>
          </a:stretch>
        </p:blipFill>
        <p:spPr>
          <a:xfrm>
            <a:off x="4354513" y="2514600"/>
            <a:ext cx="4397375" cy="347662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381000" y="2597150"/>
            <a:ext cx="2819400" cy="13398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144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6144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56</a:t>
            </a:fld>
            <a:r>
              <a:rPr lang="en-US" altLang="en-US" sz="1200" dirty="0">
                <a:solidFill>
                  <a:srgbClr val="898989"/>
                </a:solidFill>
              </a:rPr>
              <a:t>/43</a:t>
            </a:r>
          </a:p>
        </p:txBody>
      </p:sp>
      <p:pic>
        <p:nvPicPr>
          <p:cNvPr id="61445" name="Picture 2" descr="Rearrange the elements at n/8 interval"/>
          <p:cNvPicPr>
            <a:picLocks noChangeAspect="1"/>
          </p:cNvPicPr>
          <p:nvPr/>
        </p:nvPicPr>
        <p:blipFill>
          <a:blip r:embed="rId2"/>
          <a:srcRect l="15163" t="4445" r="19157" b="5556"/>
          <a:stretch>
            <a:fillRect/>
          </a:stretch>
        </p:blipFill>
        <p:spPr>
          <a:xfrm>
            <a:off x="3886200" y="177800"/>
            <a:ext cx="4686300" cy="6543675"/>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41325" y="2381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246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6246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57</a:t>
            </a:fld>
            <a:r>
              <a:rPr lang="en-US" altLang="en-US" sz="1200" dirty="0">
                <a:solidFill>
                  <a:srgbClr val="898989"/>
                </a:solidFill>
              </a:rPr>
              <a:t>/43</a:t>
            </a:r>
          </a:p>
        </p:txBody>
      </p:sp>
      <p:pic>
        <p:nvPicPr>
          <p:cNvPr id="62469" name="Picture 2"/>
          <p:cNvPicPr>
            <a:picLocks noChangeAspect="1"/>
          </p:cNvPicPr>
          <p:nvPr/>
        </p:nvPicPr>
        <p:blipFill>
          <a:blip r:embed="rId2"/>
          <a:stretch>
            <a:fillRect/>
          </a:stretch>
        </p:blipFill>
        <p:spPr>
          <a:xfrm>
            <a:off x="762000" y="1447800"/>
            <a:ext cx="7292975" cy="128905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41325" y="2381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3491"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63492"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58</a:t>
            </a:fld>
            <a:r>
              <a:rPr lang="en-US" altLang="en-US" sz="1200" dirty="0">
                <a:solidFill>
                  <a:srgbClr val="898989"/>
                </a:solidFill>
              </a:rPr>
              <a:t>/43</a:t>
            </a:r>
          </a:p>
        </p:txBody>
      </p:sp>
      <p:sp>
        <p:nvSpPr>
          <p:cNvPr id="8" name="Content Placeholder 2"/>
          <p:cNvSpPr>
            <a:spLocks noGrp="1"/>
          </p:cNvSpPr>
          <p:nvPr>
            <p:ph idx="1"/>
          </p:nvPr>
        </p:nvSpPr>
        <p:spPr>
          <a:xfrm>
            <a:off x="800100" y="1295400"/>
            <a:ext cx="7886700" cy="35052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take the interval of 4. Make a virtual sub-list of all values located at the interval of 4 positions. Here these values are </a:t>
            </a:r>
          </a:p>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{35, 14}, {33, 19}, {42, 27} and {10, 14}</a:t>
            </a:r>
            <a:endParaRPr kumimoji="0" lang="en-US" sz="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63494" name="Picture 2" descr="shell_sort_works"/>
          <p:cNvPicPr>
            <a:picLocks noChangeAspect="1"/>
          </p:cNvPicPr>
          <p:nvPr/>
        </p:nvPicPr>
        <p:blipFill>
          <a:blip r:embed="rId2"/>
          <a:stretch>
            <a:fillRect/>
          </a:stretch>
        </p:blipFill>
        <p:spPr>
          <a:xfrm>
            <a:off x="228600" y="2500313"/>
            <a:ext cx="8534400" cy="4357687"/>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41325" y="2381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4515"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64516"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59</a:t>
            </a:fld>
            <a:r>
              <a:rPr lang="en-US" altLang="en-US" sz="1200" dirty="0">
                <a:solidFill>
                  <a:srgbClr val="898989"/>
                </a:solidFill>
              </a:rPr>
              <a:t>/43</a:t>
            </a:r>
          </a:p>
        </p:txBody>
      </p:sp>
      <p:sp>
        <p:nvSpPr>
          <p:cNvPr id="8" name="Content Placeholder 2"/>
          <p:cNvSpPr>
            <a:spLocks noGrp="1"/>
          </p:cNvSpPr>
          <p:nvPr>
            <p:ph idx="1"/>
          </p:nvPr>
        </p:nvSpPr>
        <p:spPr>
          <a:xfrm>
            <a:off x="800100" y="938213"/>
            <a:ext cx="7886700" cy="35052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compare values in each sub-list and swap them (if necessary) in the original array. After this step, the new array should look like</a:t>
            </a:r>
            <a:endParaRPr kumimoji="0" lang="en-US" sz="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64518" name="Picture 2" descr="compare_values"/>
          <p:cNvPicPr>
            <a:picLocks noChangeAspect="1"/>
          </p:cNvPicPr>
          <p:nvPr/>
        </p:nvPicPr>
        <p:blipFill>
          <a:blip r:embed="rId2"/>
          <a:stretch>
            <a:fillRect/>
          </a:stretch>
        </p:blipFill>
        <p:spPr>
          <a:xfrm>
            <a:off x="1336675" y="4997450"/>
            <a:ext cx="6440488" cy="1358900"/>
          </a:xfrm>
          <a:prstGeom prst="rect">
            <a:avLst/>
          </a:prstGeom>
          <a:noFill/>
          <a:ln w="9525">
            <a:noFill/>
          </a:ln>
        </p:spPr>
      </p:pic>
      <p:pic>
        <p:nvPicPr>
          <p:cNvPr id="64519" name="Picture 2" descr="shell_sort_works"/>
          <p:cNvPicPr>
            <a:picLocks noChangeAspect="1"/>
          </p:cNvPicPr>
          <p:nvPr/>
        </p:nvPicPr>
        <p:blipFill>
          <a:blip r:embed="rId3"/>
          <a:stretch>
            <a:fillRect/>
          </a:stretch>
        </p:blipFill>
        <p:spPr>
          <a:xfrm>
            <a:off x="1195388" y="2195513"/>
            <a:ext cx="6440487" cy="2801937"/>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024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6</a:t>
            </a:fld>
            <a:r>
              <a:rPr lang="en-US" altLang="en-US" sz="1200" dirty="0">
                <a:solidFill>
                  <a:srgbClr val="898989"/>
                </a:solidFill>
                <a:latin typeface="Arial" panose="020B0604020202020204" pitchFamily="34" charset="0"/>
              </a:rPr>
              <a:t>/43</a:t>
            </a:r>
          </a:p>
        </p:txBody>
      </p:sp>
      <p:sp>
        <p:nvSpPr>
          <p:cNvPr id="10244" name="Rectangle 2"/>
          <p:cNvSpPr>
            <a:spLocks noGrp="1"/>
          </p:cNvSpPr>
          <p:nvPr>
            <p:ph idx="1"/>
          </p:nvPr>
        </p:nvSpPr>
        <p:spPr>
          <a:xfrm>
            <a:off x="1752600" y="1590675"/>
            <a:ext cx="5715000" cy="3971925"/>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buFont typeface="Arial" panose="020B0604020202020204" pitchFamily="34" charset="0"/>
              <a:buNone/>
            </a:pPr>
            <a:r>
              <a:rPr lang="fr-FR" altLang="en-US" sz="2400" kern="1200" dirty="0">
                <a:latin typeface="+mn-lt"/>
                <a:ea typeface="+mn-ea"/>
                <a:cs typeface="Arial" panose="020B0604020202020204" pitchFamily="34" charset="0"/>
              </a:rPr>
              <a:t> void selectSort() //Simple Selection Sort</a:t>
            </a:r>
          </a:p>
          <a:p>
            <a:pPr>
              <a:buFont typeface="Arial" panose="020B0604020202020204" pitchFamily="34" charset="0"/>
              <a:buNone/>
            </a:pPr>
            <a:r>
              <a:rPr lang="fr-FR" altLang="en-US" sz="2400" kern="1200" dirty="0">
                <a:latin typeface="+mn-lt"/>
                <a:ea typeface="+mn-ea"/>
                <a:cs typeface="Arial" panose="020B0604020202020204" pitchFamily="34" charset="0"/>
              </a:rPr>
              <a:t>     { int i,j,k;int min;</a:t>
            </a:r>
          </a:p>
          <a:p>
            <a:pPr>
              <a:buFont typeface="Arial" panose="020B0604020202020204" pitchFamily="34" charset="0"/>
              <a:buNone/>
            </a:pPr>
            <a:r>
              <a:rPr lang="fr-FR" altLang="en-US" sz="2400" kern="1200" dirty="0">
                <a:latin typeface="+mn-lt"/>
                <a:ea typeface="+mn-ea"/>
                <a:cs typeface="Arial" panose="020B0604020202020204" pitchFamily="34" charset="0"/>
              </a:rPr>
              <a:t>       for(i=0;i&lt;n-1;i++)</a:t>
            </a:r>
          </a:p>
          <a:p>
            <a:pPr>
              <a:buFont typeface="Arial" panose="020B0604020202020204" pitchFamily="34" charset="0"/>
              <a:buNone/>
            </a:pPr>
            <a:r>
              <a:rPr lang="fr-FR" altLang="en-US" sz="2400" kern="1200" dirty="0">
                <a:latin typeface="+mn-lt"/>
                <a:ea typeface="+mn-ea"/>
                <a:cs typeface="Arial" panose="020B0604020202020204" pitchFamily="34" charset="0"/>
              </a:rPr>
              <a:t>           { min=a[i];k=i;</a:t>
            </a:r>
          </a:p>
          <a:p>
            <a:pPr>
              <a:buFont typeface="Arial" panose="020B0604020202020204" pitchFamily="34" charset="0"/>
              <a:buNone/>
            </a:pPr>
            <a:r>
              <a:rPr lang="fr-FR" altLang="en-US" sz="2400" kern="1200" dirty="0">
                <a:latin typeface="+mn-lt"/>
                <a:ea typeface="+mn-ea"/>
                <a:cs typeface="Arial" panose="020B0604020202020204" pitchFamily="34" charset="0"/>
              </a:rPr>
              <a:t>             for(j=i+1;j&lt;n;j++)</a:t>
            </a:r>
          </a:p>
          <a:p>
            <a:pPr>
              <a:buFont typeface="Arial" panose="020B0604020202020204" pitchFamily="34" charset="0"/>
              <a:buNone/>
            </a:pPr>
            <a:r>
              <a:rPr lang="fr-FR" altLang="en-US" sz="2400" kern="1200" dirty="0">
                <a:latin typeface="+mn-lt"/>
                <a:ea typeface="+mn-ea"/>
                <a:cs typeface="Arial" panose="020B0604020202020204" pitchFamily="34" charset="0"/>
              </a:rPr>
              <a:t>	              if(a[j]&lt;min) {k=j;min=a[j];}</a:t>
            </a:r>
          </a:p>
          <a:p>
            <a:pPr>
              <a:buFont typeface="Arial" panose="020B0604020202020204" pitchFamily="34" charset="0"/>
              <a:buNone/>
            </a:pPr>
            <a:r>
              <a:rPr lang="fr-FR" altLang="en-US" sz="2400" kern="1200" dirty="0">
                <a:latin typeface="+mn-lt"/>
                <a:ea typeface="+mn-ea"/>
                <a:cs typeface="Arial" panose="020B0604020202020204" pitchFamily="34" charset="0"/>
              </a:rPr>
              <a:t>	        if(k!=i) swap(a,i,k);</a:t>
            </a:r>
          </a:p>
          <a:p>
            <a:pPr>
              <a:buFont typeface="Arial" panose="020B0604020202020204" pitchFamily="34" charset="0"/>
              <a:buNone/>
            </a:pPr>
            <a:r>
              <a:rPr lang="fr-FR" altLang="en-US" sz="2400" kern="1200" dirty="0">
                <a:latin typeface="+mn-lt"/>
                <a:ea typeface="+mn-ea"/>
                <a:cs typeface="Arial" panose="020B0604020202020204" pitchFamily="34" charset="0"/>
              </a:rPr>
              <a:t>           }</a:t>
            </a:r>
          </a:p>
          <a:p>
            <a:pPr>
              <a:buFont typeface="Arial" panose="020B0604020202020204" pitchFamily="34" charset="0"/>
              <a:buNone/>
            </a:pPr>
            <a:r>
              <a:rPr lang="fr-FR" altLang="en-US" sz="2400" kern="1200" dirty="0">
                <a:latin typeface="+mn-lt"/>
                <a:ea typeface="+mn-ea"/>
                <a:cs typeface="Arial" panose="020B0604020202020204" pitchFamily="34" charset="0"/>
              </a:rPr>
              <a:t>      }</a:t>
            </a:r>
            <a:endParaRPr lang="fr-FR" altLang="en-US" sz="2400" kern="1200" dirty="0">
              <a:latin typeface="+mn-lt"/>
              <a:ea typeface="Arial" panose="020B0604020202020204" pitchFamily="34" charset="0"/>
              <a:cs typeface="+mn-cs"/>
            </a:endParaRPr>
          </a:p>
        </p:txBody>
      </p:sp>
      <p:sp>
        <p:nvSpPr>
          <p:cNvPr id="10245" name="Rectangle 3"/>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Selection sort code</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two_sub_lists"/>
          <p:cNvPicPr>
            <a:picLocks noChangeAspect="1"/>
          </p:cNvPicPr>
          <p:nvPr/>
        </p:nvPicPr>
        <p:blipFill>
          <a:blip r:embed="rId2"/>
          <a:stretch>
            <a:fillRect/>
          </a:stretch>
        </p:blipFill>
        <p:spPr>
          <a:xfrm>
            <a:off x="776288" y="2286000"/>
            <a:ext cx="7739062" cy="3924300"/>
          </a:xfrm>
          <a:prstGeom prst="rect">
            <a:avLst/>
          </a:prstGeom>
          <a:noFill/>
          <a:ln w="9525">
            <a:noFill/>
          </a:ln>
        </p:spPr>
      </p:pic>
      <p:sp>
        <p:nvSpPr>
          <p:cNvPr id="65539" name="Title 1"/>
          <p:cNvSpPr>
            <a:spLocks noGrp="1"/>
          </p:cNvSpPr>
          <p:nvPr>
            <p:ph type="title"/>
          </p:nvPr>
        </p:nvSpPr>
        <p:spPr>
          <a:xfrm>
            <a:off x="441325" y="2381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554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6554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60</a:t>
            </a:fld>
            <a:r>
              <a:rPr lang="en-US" altLang="en-US" sz="1200" dirty="0">
                <a:solidFill>
                  <a:srgbClr val="898989"/>
                </a:solidFill>
              </a:rPr>
              <a:t>/43</a:t>
            </a:r>
          </a:p>
        </p:txBody>
      </p:sp>
      <p:sp>
        <p:nvSpPr>
          <p:cNvPr id="8" name="Content Placeholder 2"/>
          <p:cNvSpPr>
            <a:spLocks noGrp="1"/>
          </p:cNvSpPr>
          <p:nvPr>
            <p:ph idx="1"/>
          </p:nvPr>
        </p:nvSpPr>
        <p:spPr>
          <a:xfrm>
            <a:off x="628650" y="1333500"/>
            <a:ext cx="7886700" cy="35052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compare values in each sub-list and swap them (if necessary) in the original array. After this step, the new array should look like</a:t>
            </a:r>
            <a:endParaRPr kumimoji="0" lang="en-US" sz="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Shell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656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6656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61</a:t>
            </a:fld>
            <a:r>
              <a:rPr lang="en-US" altLang="en-US" sz="1200" dirty="0">
                <a:solidFill>
                  <a:srgbClr val="898989"/>
                </a:solidFill>
              </a:rPr>
              <a:t>/43</a:t>
            </a:r>
          </a:p>
        </p:txBody>
      </p:sp>
      <p:sp>
        <p:nvSpPr>
          <p:cNvPr id="8" name="Content Placeholder 2"/>
          <p:cNvSpPr>
            <a:spLocks noGrp="1"/>
          </p:cNvSpPr>
          <p:nvPr>
            <p:ph idx="1"/>
          </p:nvPr>
        </p:nvSpPr>
        <p:spPr>
          <a:xfrm>
            <a:off x="561975" y="1212850"/>
            <a:ext cx="7886700" cy="35052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None/>
              <a:defRPr/>
            </a:pPr>
            <a:r>
              <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we sort the rest of the array using interval of value 1. Shell sort uses insertion sort to sort the array</a:t>
            </a:r>
            <a:endParaRPr kumimoji="0" lang="en-US" sz="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66566" name="Group 10"/>
          <p:cNvGrpSpPr/>
          <p:nvPr/>
        </p:nvGrpSpPr>
        <p:grpSpPr>
          <a:xfrm>
            <a:off x="228600" y="2195513"/>
            <a:ext cx="8686800" cy="3978275"/>
            <a:chOff x="228600" y="1497041"/>
            <a:chExt cx="8686800" cy="3977471"/>
          </a:xfrm>
        </p:grpSpPr>
        <p:grpSp>
          <p:nvGrpSpPr>
            <p:cNvPr id="66567" name="Group 9"/>
            <p:cNvGrpSpPr/>
            <p:nvPr/>
          </p:nvGrpSpPr>
          <p:grpSpPr>
            <a:xfrm>
              <a:off x="228600" y="1497041"/>
              <a:ext cx="4343400" cy="3977471"/>
              <a:chOff x="228600" y="1413034"/>
              <a:chExt cx="4495800" cy="4120385"/>
            </a:xfrm>
          </p:grpSpPr>
          <p:grpSp>
            <p:nvGrpSpPr>
              <p:cNvPr id="66575" name="Group 2"/>
              <p:cNvGrpSpPr/>
              <p:nvPr/>
            </p:nvGrpSpPr>
            <p:grpSpPr>
              <a:xfrm>
                <a:off x="228600" y="1413034"/>
                <a:ext cx="4495800" cy="2202817"/>
                <a:chOff x="990600" y="2249805"/>
                <a:chExt cx="5010150" cy="2377681"/>
              </a:xfrm>
            </p:grpSpPr>
            <p:pic>
              <p:nvPicPr>
                <p:cNvPr id="66579" name="Picture 2" descr="step-by-step"/>
                <p:cNvPicPr>
                  <a:picLocks noChangeAspect="1"/>
                </p:cNvPicPr>
                <p:nvPr/>
              </p:nvPicPr>
              <p:blipFill>
                <a:blip r:embed="rId2"/>
                <a:stretch>
                  <a:fillRect/>
                </a:stretch>
              </p:blipFill>
              <p:spPr>
                <a:xfrm>
                  <a:off x="990600" y="2249805"/>
                  <a:ext cx="5010150" cy="1057275"/>
                </a:xfrm>
                <a:prstGeom prst="rect">
                  <a:avLst/>
                </a:prstGeom>
                <a:noFill/>
                <a:ln w="9525">
                  <a:noFill/>
                </a:ln>
              </p:spPr>
            </p:pic>
            <p:pic>
              <p:nvPicPr>
                <p:cNvPr id="66580" name="Picture 4" descr="step-by-step_depiction"/>
                <p:cNvPicPr>
                  <a:picLocks noChangeAspect="1"/>
                </p:cNvPicPr>
                <p:nvPr/>
              </p:nvPicPr>
              <p:blipFill>
                <a:blip r:embed="rId3"/>
                <a:srcRect t="27779"/>
                <a:stretch>
                  <a:fillRect/>
                </a:stretch>
              </p:blipFill>
              <p:spPr>
                <a:xfrm>
                  <a:off x="990600" y="3216554"/>
                  <a:ext cx="5010150" cy="763588"/>
                </a:xfrm>
                <a:prstGeom prst="rect">
                  <a:avLst/>
                </a:prstGeom>
                <a:noFill/>
                <a:ln w="9525">
                  <a:noFill/>
                </a:ln>
              </p:spPr>
            </p:pic>
            <p:pic>
              <p:nvPicPr>
                <p:cNvPr id="66581" name="Picture 6" descr="repalce_19_to_27"/>
                <p:cNvPicPr>
                  <a:picLocks noChangeAspect="1"/>
                </p:cNvPicPr>
                <p:nvPr/>
              </p:nvPicPr>
              <p:blipFill>
                <a:blip r:embed="rId4"/>
                <a:srcRect t="33099"/>
                <a:stretch>
                  <a:fillRect/>
                </a:stretch>
              </p:blipFill>
              <p:spPr>
                <a:xfrm>
                  <a:off x="990600" y="3920171"/>
                  <a:ext cx="5010150" cy="707315"/>
                </a:xfrm>
                <a:prstGeom prst="rect">
                  <a:avLst/>
                </a:prstGeom>
                <a:noFill/>
                <a:ln w="9525">
                  <a:noFill/>
                </a:ln>
              </p:spPr>
            </p:pic>
          </p:grpSp>
          <p:pic>
            <p:nvPicPr>
              <p:cNvPr id="66576" name="Picture 8" descr="replace_10_with_27"/>
              <p:cNvPicPr>
                <a:picLocks noChangeAspect="1"/>
              </p:cNvPicPr>
              <p:nvPr/>
            </p:nvPicPr>
            <p:blipFill>
              <a:blip r:embed="rId5"/>
              <a:srcRect t="33099"/>
              <a:stretch>
                <a:fillRect/>
              </a:stretch>
            </p:blipFill>
            <p:spPr>
              <a:xfrm>
                <a:off x="228600" y="3591690"/>
                <a:ext cx="4495800" cy="655296"/>
              </a:xfrm>
              <a:prstGeom prst="rect">
                <a:avLst/>
              </a:prstGeom>
              <a:noFill/>
              <a:ln w="9525">
                <a:noFill/>
              </a:ln>
            </p:spPr>
          </p:pic>
          <p:pic>
            <p:nvPicPr>
              <p:cNvPr id="66577" name="Picture 10" descr="replaced_27_with_10"/>
              <p:cNvPicPr>
                <a:picLocks noChangeAspect="1"/>
              </p:cNvPicPr>
              <p:nvPr/>
            </p:nvPicPr>
            <p:blipFill>
              <a:blip r:embed="rId6"/>
              <a:srcRect t="27023"/>
              <a:stretch>
                <a:fillRect/>
              </a:stretch>
            </p:blipFill>
            <p:spPr>
              <a:xfrm>
                <a:off x="228600" y="4183852"/>
                <a:ext cx="4495800" cy="714820"/>
              </a:xfrm>
              <a:prstGeom prst="rect">
                <a:avLst/>
              </a:prstGeom>
              <a:noFill/>
              <a:ln w="9525">
                <a:noFill/>
              </a:ln>
            </p:spPr>
          </p:pic>
          <p:pic>
            <p:nvPicPr>
              <p:cNvPr id="66578" name="Picture 12" descr="replace_10_19"/>
              <p:cNvPicPr>
                <a:picLocks noChangeAspect="1"/>
              </p:cNvPicPr>
              <p:nvPr/>
            </p:nvPicPr>
            <p:blipFill>
              <a:blip r:embed="rId7"/>
              <a:srcRect t="33099"/>
              <a:stretch>
                <a:fillRect/>
              </a:stretch>
            </p:blipFill>
            <p:spPr>
              <a:xfrm>
                <a:off x="228600" y="4878123"/>
                <a:ext cx="4495800" cy="655296"/>
              </a:xfrm>
              <a:prstGeom prst="rect">
                <a:avLst/>
              </a:prstGeom>
              <a:noFill/>
              <a:ln w="9525">
                <a:noFill/>
              </a:ln>
            </p:spPr>
          </p:pic>
        </p:grpSp>
        <p:grpSp>
          <p:nvGrpSpPr>
            <p:cNvPr id="66568" name="Group 8"/>
            <p:cNvGrpSpPr/>
            <p:nvPr/>
          </p:nvGrpSpPr>
          <p:grpSpPr>
            <a:xfrm>
              <a:off x="4724400" y="1765238"/>
              <a:ext cx="4191000" cy="3505199"/>
              <a:chOff x="5019675" y="1992280"/>
              <a:chExt cx="3895725" cy="3398225"/>
            </a:xfrm>
          </p:grpSpPr>
          <p:pic>
            <p:nvPicPr>
              <p:cNvPr id="66569" name="Picture 14" descr="replace_10_14"/>
              <p:cNvPicPr>
                <a:picLocks noChangeAspect="1"/>
              </p:cNvPicPr>
              <p:nvPr/>
            </p:nvPicPr>
            <p:blipFill>
              <a:blip r:embed="rId8"/>
              <a:srcRect t="-4819" b="-2"/>
              <a:stretch>
                <a:fillRect/>
              </a:stretch>
            </p:blipFill>
            <p:spPr>
              <a:xfrm>
                <a:off x="5019675" y="1992280"/>
                <a:ext cx="3895725" cy="979520"/>
              </a:xfrm>
              <a:prstGeom prst="rect">
                <a:avLst/>
              </a:prstGeom>
              <a:noFill/>
              <a:ln w="9525">
                <a:noFill/>
              </a:ln>
            </p:spPr>
          </p:pic>
          <p:grpSp>
            <p:nvGrpSpPr>
              <p:cNvPr id="66570" name="Group 6"/>
              <p:cNvGrpSpPr/>
              <p:nvPr/>
            </p:nvGrpSpPr>
            <p:grpSpPr>
              <a:xfrm>
                <a:off x="5019675" y="2888610"/>
                <a:ext cx="3895725" cy="2501895"/>
                <a:chOff x="4876800" y="1625012"/>
                <a:chExt cx="5010150" cy="2807682"/>
              </a:xfrm>
            </p:grpSpPr>
            <p:pic>
              <p:nvPicPr>
                <p:cNvPr id="66571" name="Picture 16" descr="replace_values_sorted"/>
                <p:cNvPicPr>
                  <a:picLocks noChangeAspect="1"/>
                </p:cNvPicPr>
                <p:nvPr/>
              </p:nvPicPr>
              <p:blipFill>
                <a:blip r:embed="rId9"/>
                <a:srcRect t="30444"/>
                <a:stretch>
                  <a:fillRect/>
                </a:stretch>
              </p:blipFill>
              <p:spPr>
                <a:xfrm>
                  <a:off x="4876800" y="1625012"/>
                  <a:ext cx="5010150" cy="735389"/>
                </a:xfrm>
                <a:prstGeom prst="rect">
                  <a:avLst/>
                </a:prstGeom>
                <a:noFill/>
                <a:ln w="9525">
                  <a:noFill/>
                </a:ln>
              </p:spPr>
            </p:pic>
            <p:pic>
              <p:nvPicPr>
                <p:cNvPr id="66572" name="Picture 18" descr="replaced_33_with_35"/>
                <p:cNvPicPr>
                  <a:picLocks noChangeAspect="1"/>
                </p:cNvPicPr>
                <p:nvPr/>
              </p:nvPicPr>
              <p:blipFill>
                <a:blip r:embed="rId10"/>
                <a:srcRect t="33090"/>
                <a:stretch>
                  <a:fillRect/>
                </a:stretch>
              </p:blipFill>
              <p:spPr>
                <a:xfrm>
                  <a:off x="4876800" y="2316159"/>
                  <a:ext cx="5010150" cy="707431"/>
                </a:xfrm>
                <a:prstGeom prst="rect">
                  <a:avLst/>
                </a:prstGeom>
                <a:noFill/>
                <a:ln w="9525">
                  <a:noFill/>
                </a:ln>
              </p:spPr>
            </p:pic>
            <p:pic>
              <p:nvPicPr>
                <p:cNvPr id="66573" name="Picture 20" descr="choose_44"/>
                <p:cNvPicPr>
                  <a:picLocks noChangeAspect="1"/>
                </p:cNvPicPr>
                <p:nvPr/>
              </p:nvPicPr>
              <p:blipFill>
                <a:blip r:embed="rId11"/>
                <a:srcRect t="32288"/>
                <a:stretch>
                  <a:fillRect/>
                </a:stretch>
              </p:blipFill>
              <p:spPr>
                <a:xfrm>
                  <a:off x="4876800" y="3005658"/>
                  <a:ext cx="5010150" cy="715903"/>
                </a:xfrm>
                <a:prstGeom prst="rect">
                  <a:avLst/>
                </a:prstGeom>
                <a:noFill/>
                <a:ln w="9525">
                  <a:noFill/>
                </a:ln>
              </p:spPr>
            </p:pic>
            <p:pic>
              <p:nvPicPr>
                <p:cNvPr id="66574" name="Picture 22" descr="sorted_array"/>
                <p:cNvPicPr>
                  <a:picLocks noChangeAspect="1"/>
                </p:cNvPicPr>
                <p:nvPr/>
              </p:nvPicPr>
              <p:blipFill>
                <a:blip r:embed="rId12"/>
                <a:srcRect t="27753"/>
                <a:stretch>
                  <a:fillRect/>
                </a:stretch>
              </p:blipFill>
              <p:spPr>
                <a:xfrm>
                  <a:off x="4876800" y="3668846"/>
                  <a:ext cx="5010150" cy="763848"/>
                </a:xfrm>
                <a:prstGeom prst="rect">
                  <a:avLst/>
                </a:prstGeom>
                <a:noFill/>
                <a:ln w="9525">
                  <a:noFill/>
                </a:ln>
              </p:spPr>
            </p:pic>
          </p:gr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758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6758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62</a:t>
            </a:fld>
            <a:r>
              <a:rPr lang="en-US" altLang="en-US" sz="1200" dirty="0">
                <a:solidFill>
                  <a:srgbClr val="898989"/>
                </a:solidFill>
              </a:rPr>
              <a:t>/43</a:t>
            </a:r>
          </a:p>
        </p:txBody>
      </p:sp>
      <p:sp>
        <p:nvSpPr>
          <p:cNvPr id="8" name="Content Placeholder 2"/>
          <p:cNvSpPr>
            <a:spLocks noGrp="1"/>
          </p:cNvSpPr>
          <p:nvPr>
            <p:ph idx="1"/>
          </p:nvPr>
        </p:nvSpPr>
        <p:spPr>
          <a:xfrm>
            <a:off x="561975" y="1447800"/>
            <a:ext cx="7886700" cy="3505200"/>
          </a:xfrm>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Counting Sort </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is a </a:t>
            </a: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non-comparison-based</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sorting algorithm. </a:t>
            </a: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It is particularly efficient when the range of input values is small compared to the number of elements to be sorted. </a:t>
            </a:r>
          </a:p>
          <a:p>
            <a:pPr marL="342900" marR="0" lvl="0" indent="-342900" algn="just" defTabSz="914400" rtl="0" eaLnBrk="0" fontAlgn="base" latinLnBrk="0" hangingPunct="0">
              <a:lnSpc>
                <a:spcPct val="100000"/>
              </a:lnSpc>
              <a:spcBef>
                <a:spcPct val="20000"/>
              </a:spcBef>
              <a:spcAft>
                <a:spcPct val="0"/>
              </a:spcAft>
              <a:buClr>
                <a:schemeClr val="tx2">
                  <a:lumMod val="60000"/>
                  <a:lumOff val="40000"/>
                </a:schemeClr>
              </a:buClr>
              <a:buSzPct val="80000"/>
              <a:buFont typeface="Wingdings" panose="05000000000000000000" pitchFamily="2" charset="2"/>
              <a:buChar char="l"/>
              <a:defRPr/>
            </a:pP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The basic idea behind </a:t>
            </a: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Counting Sort</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is to count the </a:t>
            </a:r>
            <a:r>
              <a:rPr kumimoji="0" lang="en-US" sz="2400" b="1"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frequency</a:t>
            </a:r>
            <a:r>
              <a:rPr kumimoji="0" lang="en-US" sz="2400" b="0" i="1"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of each distinct element in the input array and use that information to place the elements in their correct sorted positions.</a:t>
            </a:r>
            <a:endParaRPr kumimoji="0" lang="en-US" sz="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8611"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68612"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63</a:t>
            </a:fld>
            <a:r>
              <a:rPr lang="en-US" altLang="en-US" sz="1200" dirty="0">
                <a:solidFill>
                  <a:srgbClr val="898989"/>
                </a:solidFill>
              </a:rPr>
              <a:t>/43</a:t>
            </a:r>
          </a:p>
        </p:txBody>
      </p:sp>
      <p:sp>
        <p:nvSpPr>
          <p:cNvPr id="8" name="Content Placeholder 2"/>
          <p:cNvSpPr>
            <a:spLocks noGrp="1"/>
          </p:cNvSpPr>
          <p:nvPr>
            <p:ph idx="1"/>
          </p:nvPr>
        </p:nvSpPr>
        <p:spPr>
          <a:xfrm>
            <a:off x="668338" y="1182688"/>
            <a:ext cx="7951788" cy="4908550"/>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Declare an auxiliary 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of size </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max(</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[])+1</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and initialize it with </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0</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Traverse array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and map each element of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as an index of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array, i.e., execute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for </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0 &lt;=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&lt; N</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Calculate the prefix sum at every index of array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Create an array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outputArray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of size </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Traverse array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from end and update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outputArray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 1] =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Also, update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countArray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inputArray</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r>
              <a:rPr kumimoji="0" lang="en-US" sz="18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i</a:t>
            </a:r>
            <a:r>
              <a:rPr kumimoji="0" lang="en-US" sz="18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 </a:t>
            </a:r>
            <a:r>
              <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0" fontAlgn="base" latinLnBrk="0" hangingPunct="0">
              <a:lnSpc>
                <a:spcPct val="150000"/>
              </a:lnSpc>
              <a:spcBef>
                <a:spcPts val="600"/>
              </a:spcBef>
              <a:spcAft>
                <a:spcPct val="0"/>
              </a:spcAft>
              <a:buClr>
                <a:schemeClr val="tx2">
                  <a:lumMod val="60000"/>
                  <a:lumOff val="40000"/>
                </a:schemeClr>
              </a:buClr>
              <a:buSzPct val="80000"/>
              <a:buFont typeface="Wingdings" panose="05000000000000000000" pitchFamily="2" charset="2"/>
              <a:buChar char="l"/>
              <a:defRPr/>
            </a:pPr>
            <a:endParaRPr kumimoji="0" lang="en-US" sz="105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69635"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64</a:t>
            </a:fld>
            <a:r>
              <a:rPr lang="en-US" altLang="en-US" sz="1200" dirty="0">
                <a:solidFill>
                  <a:srgbClr val="898989"/>
                </a:solidFill>
              </a:rPr>
              <a:t>/43</a:t>
            </a:r>
          </a:p>
        </p:txBody>
      </p:sp>
      <p:pic>
        <p:nvPicPr>
          <p:cNvPr id="69636" name="Picture 2" descr="Finding maximum element in inputArray[]"/>
          <p:cNvPicPr>
            <a:picLocks noChangeAspect="1"/>
          </p:cNvPicPr>
          <p:nvPr/>
        </p:nvPicPr>
        <p:blipFill>
          <a:blip r:embed="rId2"/>
          <a:srcRect l="5832" t="33264" r="6667" b="39958"/>
          <a:stretch>
            <a:fillRect/>
          </a:stretch>
        </p:blipFill>
        <p:spPr>
          <a:xfrm>
            <a:off x="1876425" y="1450975"/>
            <a:ext cx="5257800" cy="800100"/>
          </a:xfrm>
          <a:prstGeom prst="rect">
            <a:avLst/>
          </a:prstGeom>
          <a:noFill/>
          <a:ln w="9525">
            <a:noFill/>
          </a:ln>
        </p:spPr>
      </p:pic>
      <p:grpSp>
        <p:nvGrpSpPr>
          <p:cNvPr id="69637" name="Group 3"/>
          <p:cNvGrpSpPr/>
          <p:nvPr/>
        </p:nvGrpSpPr>
        <p:grpSpPr>
          <a:xfrm>
            <a:off x="2505075" y="4873625"/>
            <a:ext cx="4762500" cy="1768475"/>
            <a:chOff x="76200" y="1889821"/>
            <a:chExt cx="4762500" cy="1767779"/>
          </a:xfrm>
        </p:grpSpPr>
        <p:pic>
          <p:nvPicPr>
            <p:cNvPr id="69640" name="Picture 4" descr="Initialize countArray[]"/>
            <p:cNvPicPr>
              <a:picLocks noChangeAspect="1"/>
            </p:cNvPicPr>
            <p:nvPr/>
          </p:nvPicPr>
          <p:blipFill>
            <a:blip r:embed="rId3"/>
            <a:srcRect l="11667" t="36604" r="10834" b="39923"/>
            <a:stretch>
              <a:fillRect/>
            </a:stretch>
          </p:blipFill>
          <p:spPr>
            <a:xfrm>
              <a:off x="76200" y="1889821"/>
              <a:ext cx="4762500" cy="716935"/>
            </a:xfrm>
            <a:prstGeom prst="rect">
              <a:avLst/>
            </a:prstGeom>
            <a:noFill/>
            <a:ln w="9525">
              <a:noFill/>
            </a:ln>
          </p:spPr>
        </p:pic>
        <p:pic>
          <p:nvPicPr>
            <p:cNvPr id="69641" name="Picture 6" descr="Maintain count of each element in countArray[]"/>
            <p:cNvPicPr>
              <a:picLocks noChangeAspect="1"/>
            </p:cNvPicPr>
            <p:nvPr/>
          </p:nvPicPr>
          <p:blipFill>
            <a:blip r:embed="rId4"/>
            <a:srcRect l="46613" t="40520" r="10834" b="41600"/>
            <a:stretch>
              <a:fillRect/>
            </a:stretch>
          </p:blipFill>
          <p:spPr>
            <a:xfrm>
              <a:off x="2240756" y="2564528"/>
              <a:ext cx="2597944" cy="533142"/>
            </a:xfrm>
            <a:prstGeom prst="rect">
              <a:avLst/>
            </a:prstGeom>
            <a:noFill/>
            <a:ln w="9525">
              <a:noFill/>
            </a:ln>
          </p:spPr>
        </p:pic>
        <p:pic>
          <p:nvPicPr>
            <p:cNvPr id="69642" name="Picture 8" descr="Store the cumulative sum in countArray[]"/>
            <p:cNvPicPr>
              <a:picLocks noChangeAspect="1"/>
            </p:cNvPicPr>
            <p:nvPr/>
          </p:nvPicPr>
          <p:blipFill>
            <a:blip r:embed="rId5"/>
            <a:srcRect l="46407" t="42461" r="10001" b="39980"/>
            <a:stretch>
              <a:fillRect/>
            </a:stretch>
          </p:blipFill>
          <p:spPr>
            <a:xfrm>
              <a:off x="2240756" y="3063619"/>
              <a:ext cx="2597944" cy="593981"/>
            </a:xfrm>
            <a:prstGeom prst="rect">
              <a:avLst/>
            </a:prstGeom>
            <a:noFill/>
            <a:ln w="9525">
              <a:noFill/>
            </a:ln>
          </p:spPr>
        </p:pic>
      </p:grpSp>
      <p:sp>
        <p:nvSpPr>
          <p:cNvPr id="69638" name="Rectangle 6"/>
          <p:cNvSpPr/>
          <p:nvPr/>
        </p:nvSpPr>
        <p:spPr>
          <a:xfrm>
            <a:off x="1152525" y="968375"/>
            <a:ext cx="7467600" cy="461963"/>
          </a:xfrm>
          <a:prstGeom prst="rect">
            <a:avLst/>
          </a:prstGeom>
          <a:noFill/>
          <a:ln w="9525">
            <a:noFill/>
          </a:ln>
        </p:spPr>
        <p:txBody>
          <a:bodyPr>
            <a:spAutoFit/>
          </a:bodyPr>
          <a:lstStyle/>
          <a:p>
            <a:pPr>
              <a:buFont typeface="Arial" panose="020B0604020202020204" pitchFamily="34" charset="0"/>
              <a:buChar char="•"/>
            </a:pPr>
            <a:r>
              <a:rPr sz="2400" dirty="0">
                <a:latin typeface="Nunito"/>
              </a:rPr>
              <a:t>Find out the </a:t>
            </a:r>
            <a:r>
              <a:rPr sz="2400" b="1" dirty="0">
                <a:latin typeface="Nunito"/>
              </a:rPr>
              <a:t>maximum</a:t>
            </a:r>
            <a:r>
              <a:rPr sz="2400" dirty="0">
                <a:latin typeface="Nunito"/>
              </a:rPr>
              <a:t> element from the given array.</a:t>
            </a:r>
          </a:p>
        </p:txBody>
      </p:sp>
      <p:sp>
        <p:nvSpPr>
          <p:cNvPr id="9" name="Rectangle 8"/>
          <p:cNvSpPr/>
          <p:nvPr/>
        </p:nvSpPr>
        <p:spPr>
          <a:xfrm>
            <a:off x="598488" y="2574925"/>
            <a:ext cx="8043863" cy="2584450"/>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Initialize a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of length </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max+1</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with all elements as </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0</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This array will be used for storing the occurrences of the elements of the input array.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In the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store the count of each unique element of the input array at their respective indices.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Store the </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cumulative sum</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or </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prefix sum</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of the elements of the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 </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by doing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i</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 =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i</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 – 1] + </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countArray</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1" i="0" u="none" strike="noStrike" kern="1200" cap="none" spc="0" normalizeH="0" baseline="0" noProof="0" dirty="0" err="1">
                <a:ln>
                  <a:noFill/>
                </a:ln>
                <a:solidFill>
                  <a:schemeClr val="tx1"/>
                </a:solidFill>
                <a:effectLst/>
                <a:uLnTx/>
                <a:uFillTx/>
                <a:latin typeface="Abadi" pitchFamily="34" charset="0"/>
                <a:ea typeface="+mn-ea"/>
                <a:cs typeface="+mn-cs"/>
              </a:rPr>
              <a:t>i</a:t>
            </a:r>
            <a:r>
              <a:rPr kumimoji="0" lang="en-US" sz="1800" b="1" i="0" u="none" strike="noStrike" kern="1200" cap="none" spc="0" normalizeH="0" baseline="0" noProof="0" dirty="0">
                <a:ln>
                  <a:noFill/>
                </a:ln>
                <a:solidFill>
                  <a:schemeClr val="tx1"/>
                </a:solidFill>
                <a:effectLst/>
                <a:uLnTx/>
                <a:uFillTx/>
                <a:latin typeface="Abadi" pitchFamily="34" charset="0"/>
                <a:ea typeface="+mn-ea"/>
                <a:cs typeface="+mn-cs"/>
              </a:rPr>
              <a:t>].</a:t>
            </a:r>
            <a:r>
              <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rPr>
              <a:t> This will help in placing the elements of the input array at the correct index in the output array.</a:t>
            </a:r>
          </a:p>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Char char="•"/>
              <a:defRPr/>
            </a:pPr>
            <a:endParaRPr kumimoji="0" lang="en-US" sz="1800" b="0" i="0" u="none" strike="noStrike" kern="1200" cap="none" spc="0" normalizeH="0" baseline="0" noProof="0" dirty="0">
              <a:ln>
                <a:noFill/>
              </a:ln>
              <a:solidFill>
                <a:schemeClr val="tx1"/>
              </a:solidFill>
              <a:effectLst/>
              <a:uLnTx/>
              <a:uFillTx/>
              <a:latin typeface="Abadi" pitchFamily="34" charset="0"/>
              <a:ea typeface="+mn-ea"/>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065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65</a:t>
            </a:fld>
            <a:r>
              <a:rPr lang="en-US" altLang="en-US" sz="1200" dirty="0">
                <a:solidFill>
                  <a:srgbClr val="898989"/>
                </a:solidFill>
              </a:rPr>
              <a:t>/43</a:t>
            </a:r>
          </a:p>
        </p:txBody>
      </p:sp>
      <p:pic>
        <p:nvPicPr>
          <p:cNvPr id="70660" name="Picture 10" descr="5"/>
          <p:cNvPicPr>
            <a:picLocks noChangeAspect="1"/>
          </p:cNvPicPr>
          <p:nvPr/>
        </p:nvPicPr>
        <p:blipFill>
          <a:blip r:embed="rId2"/>
          <a:srcRect l="19167" t="16127" r="17500" b="13618"/>
          <a:stretch>
            <a:fillRect/>
          </a:stretch>
        </p:blipFill>
        <p:spPr>
          <a:xfrm>
            <a:off x="1219200" y="2938463"/>
            <a:ext cx="6400800" cy="3535362"/>
          </a:xfrm>
          <a:prstGeom prst="rect">
            <a:avLst/>
          </a:prstGeom>
          <a:noFill/>
          <a:ln w="9525">
            <a:noFill/>
          </a:ln>
        </p:spPr>
      </p:pic>
      <p:sp>
        <p:nvSpPr>
          <p:cNvPr id="70661" name="Rectangle 2"/>
          <p:cNvSpPr/>
          <p:nvPr/>
        </p:nvSpPr>
        <p:spPr>
          <a:xfrm>
            <a:off x="1104900" y="1143000"/>
            <a:ext cx="7086600" cy="1570038"/>
          </a:xfrm>
          <a:prstGeom prst="rect">
            <a:avLst/>
          </a:prstGeom>
          <a:noFill/>
          <a:ln w="9525">
            <a:noFill/>
          </a:ln>
        </p:spPr>
        <p:txBody>
          <a:bodyPr>
            <a:spAutoFit/>
          </a:bodyPr>
          <a:lstStyle/>
          <a:p>
            <a:pPr>
              <a:buFont typeface="Arial" panose="020B0604020202020204" pitchFamily="34" charset="0"/>
              <a:buChar char="•"/>
            </a:pPr>
            <a:r>
              <a:rPr sz="2400" dirty="0">
                <a:latin typeface="Nunito"/>
              </a:rPr>
              <a:t>Iterate from end of the input array and because traversing input array from end preserves the order of equal elements, which eventually makes this sorting algorithm </a:t>
            </a:r>
            <a:r>
              <a:rPr sz="2400" b="1" dirty="0">
                <a:latin typeface="Nunito"/>
              </a:rPr>
              <a:t>stable</a:t>
            </a:r>
            <a:r>
              <a:rPr sz="2400" dirty="0">
                <a:latin typeface="Nunito"/>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168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7168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66</a:t>
            </a:fld>
            <a:r>
              <a:rPr lang="en-US" altLang="en-US" sz="1200" dirty="0">
                <a:solidFill>
                  <a:srgbClr val="898989"/>
                </a:solidFill>
              </a:rPr>
              <a:t>/43</a:t>
            </a:r>
          </a:p>
        </p:txBody>
      </p:sp>
      <p:sp>
        <p:nvSpPr>
          <p:cNvPr id="71685" name="Rectangle 2"/>
          <p:cNvSpPr/>
          <p:nvPr/>
        </p:nvSpPr>
        <p:spPr>
          <a:xfrm>
            <a:off x="1223963" y="1004888"/>
            <a:ext cx="7396162" cy="1477962"/>
          </a:xfrm>
          <a:prstGeom prst="rect">
            <a:avLst/>
          </a:prstGeom>
          <a:noFill/>
          <a:ln w="9525">
            <a:noFill/>
          </a:ln>
        </p:spPr>
        <p:txBody>
          <a:bodyPr>
            <a:spAutoFit/>
          </a:bodyPr>
          <a:lstStyle/>
          <a:p>
            <a:r>
              <a:rPr sz="1800" i="1" dirty="0">
                <a:latin typeface="Arial" panose="020B0604020202020204" pitchFamily="34" charset="0"/>
              </a:rPr>
              <a:t>Update </a:t>
            </a:r>
          </a:p>
          <a:p>
            <a:endParaRPr sz="1800" i="1" dirty="0">
              <a:latin typeface="Arial" panose="020B0604020202020204" pitchFamily="34" charset="0"/>
            </a:endParaRPr>
          </a:p>
          <a:p>
            <a:pPr lvl="1"/>
            <a:r>
              <a:rPr sz="1800" b="1" i="1" dirty="0">
                <a:latin typeface="Arial" panose="020B0604020202020204" pitchFamily="34" charset="0"/>
              </a:rPr>
              <a:t>outputArray[ countArray[ inputArray[6] ] – 1] = inputArray[6]</a:t>
            </a:r>
          </a:p>
          <a:p>
            <a:pPr lvl="1"/>
            <a:endParaRPr sz="1800" b="1" i="1" dirty="0">
              <a:latin typeface="Arial" panose="020B0604020202020204" pitchFamily="34" charset="0"/>
            </a:endParaRPr>
          </a:p>
          <a:p>
            <a:pPr lvl="1"/>
            <a:r>
              <a:rPr sz="1800" b="1" i="1" dirty="0">
                <a:latin typeface="Arial" panose="020B0604020202020204" pitchFamily="34" charset="0"/>
              </a:rPr>
              <a:t>countArray[ inputArray[6] ] = countArray[ inputArray[6] ]- –</a:t>
            </a:r>
            <a:endParaRPr sz="1800" dirty="0">
              <a:latin typeface="Nunito"/>
            </a:endParaRPr>
          </a:p>
        </p:txBody>
      </p:sp>
      <p:pic>
        <p:nvPicPr>
          <p:cNvPr id="71686" name="Picture 4" descr="Placing inputArray[6] at it correct position in outputArray[]"/>
          <p:cNvPicPr>
            <a:picLocks noChangeAspect="1"/>
          </p:cNvPicPr>
          <p:nvPr/>
        </p:nvPicPr>
        <p:blipFill>
          <a:blip r:embed="rId2"/>
          <a:srcRect l="18875" t="15408" r="17125" b="14447"/>
          <a:stretch>
            <a:fillRect/>
          </a:stretch>
        </p:blipFill>
        <p:spPr>
          <a:xfrm>
            <a:off x="1150938" y="3048000"/>
            <a:ext cx="6554787" cy="3584575"/>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270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7270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67</a:t>
            </a:fld>
            <a:r>
              <a:rPr lang="en-US" altLang="en-US" sz="1200" dirty="0">
                <a:solidFill>
                  <a:srgbClr val="898989"/>
                </a:solidFill>
              </a:rPr>
              <a:t>/43</a:t>
            </a:r>
          </a:p>
        </p:txBody>
      </p:sp>
      <p:sp>
        <p:nvSpPr>
          <p:cNvPr id="72709" name="Rectangle 2"/>
          <p:cNvSpPr/>
          <p:nvPr/>
        </p:nvSpPr>
        <p:spPr>
          <a:xfrm>
            <a:off x="762000" y="1004888"/>
            <a:ext cx="7924800" cy="1371600"/>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p>
          <a:p>
            <a:pPr>
              <a:lnSpc>
                <a:spcPct val="150000"/>
              </a:lnSpc>
              <a:spcBef>
                <a:spcPts val="600"/>
              </a:spcBef>
            </a:pPr>
            <a:r>
              <a:rPr sz="1800" b="1" i="1" dirty="0">
                <a:latin typeface="Arial" panose="020B0604020202020204" pitchFamily="34" charset="0"/>
              </a:rPr>
              <a:t>	outputArray[ countArray[ inputArray[5] ] – 1] = inputArray[5]</a:t>
            </a:r>
            <a:br>
              <a:rPr sz="1800" dirty="0">
                <a:latin typeface="Arial" panose="020B0604020202020204" pitchFamily="34" charset="0"/>
              </a:rPr>
            </a:br>
            <a:r>
              <a:rPr sz="1800" dirty="0">
                <a:latin typeface="Arial" panose="020B0604020202020204" pitchFamily="34" charset="0"/>
              </a:rPr>
              <a:t>	</a:t>
            </a:r>
            <a:r>
              <a:rPr sz="1800" b="1" i="1" dirty="0">
                <a:latin typeface="Arial" panose="020B0604020202020204" pitchFamily="34" charset="0"/>
              </a:rPr>
              <a:t>countArray[ inputArray[5] ] = countArray[ inputArray[5] ]- –</a:t>
            </a:r>
            <a:endParaRPr sz="1800" dirty="0">
              <a:latin typeface="Nunito"/>
            </a:endParaRPr>
          </a:p>
        </p:txBody>
      </p:sp>
      <p:pic>
        <p:nvPicPr>
          <p:cNvPr id="72710" name="Picture 2" descr="Placing inputArray[5] at it correct position in outputArray[]"/>
          <p:cNvPicPr>
            <a:picLocks noChangeAspect="1"/>
          </p:cNvPicPr>
          <p:nvPr/>
        </p:nvPicPr>
        <p:blipFill>
          <a:blip r:embed="rId2"/>
          <a:srcRect l="19167" t="16527" r="16667" b="13181"/>
          <a:stretch>
            <a:fillRect/>
          </a:stretch>
        </p:blipFill>
        <p:spPr>
          <a:xfrm>
            <a:off x="1219200" y="2638425"/>
            <a:ext cx="7239000" cy="394970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3731"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73732"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68</a:t>
            </a:fld>
            <a:r>
              <a:rPr lang="en-US" altLang="en-US" sz="1200" dirty="0">
                <a:solidFill>
                  <a:srgbClr val="898989"/>
                </a:solidFill>
              </a:rPr>
              <a:t>/43</a:t>
            </a:r>
          </a:p>
        </p:txBody>
      </p:sp>
      <p:sp>
        <p:nvSpPr>
          <p:cNvPr id="73733" name="Rectangle 2"/>
          <p:cNvSpPr/>
          <p:nvPr/>
        </p:nvSpPr>
        <p:spPr>
          <a:xfrm>
            <a:off x="762000" y="1004888"/>
            <a:ext cx="7924800" cy="2281237"/>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p>
          <a:p>
            <a:pPr>
              <a:lnSpc>
                <a:spcPct val="150000"/>
              </a:lnSpc>
              <a:spcBef>
                <a:spcPts val="600"/>
              </a:spcBef>
            </a:pPr>
            <a:r>
              <a:rPr sz="1800" b="1" i="1" dirty="0">
                <a:latin typeface="Arial" panose="020B0604020202020204" pitchFamily="34" charset="0"/>
              </a:rPr>
              <a:t>	outputArray[ countArray[ inputArray[4] ] – 1] = inputArray[4]</a:t>
            </a:r>
            <a:br>
              <a:rPr sz="1800" i="1" dirty="0">
                <a:latin typeface="Arial" panose="020B0604020202020204" pitchFamily="34" charset="0"/>
              </a:rPr>
            </a:br>
            <a:r>
              <a:rPr sz="1800" i="1" dirty="0">
                <a:latin typeface="Arial" panose="020B0604020202020204" pitchFamily="34" charset="0"/>
              </a:rPr>
              <a:t>	</a:t>
            </a:r>
            <a:r>
              <a:rPr sz="1800" b="1" i="1" dirty="0">
                <a:latin typeface="Arial" panose="020B0604020202020204" pitchFamily="34" charset="0"/>
              </a:rPr>
              <a:t>countArray[ inputArray[4] ] = countArray[ inputArray[4] ]- –</a:t>
            </a:r>
            <a:endParaRPr sz="1800" i="1" dirty="0">
              <a:latin typeface="Arial" panose="020B0604020202020204" pitchFamily="34" charset="0"/>
            </a:endParaRPr>
          </a:p>
          <a:p>
            <a:pPr>
              <a:lnSpc>
                <a:spcPct val="150000"/>
              </a:lnSpc>
              <a:spcBef>
                <a:spcPts val="600"/>
              </a:spcBef>
            </a:pPr>
            <a:br>
              <a:rPr sz="1800" dirty="0">
                <a:latin typeface="Arial" panose="020B0604020202020204" pitchFamily="34" charset="0"/>
              </a:rPr>
            </a:br>
            <a:endParaRPr sz="1800" dirty="0">
              <a:latin typeface="Nunito"/>
            </a:endParaRPr>
          </a:p>
        </p:txBody>
      </p:sp>
      <p:pic>
        <p:nvPicPr>
          <p:cNvPr id="73734" name="Picture 2" descr="Placing inputArray[4] at it correct position in outputArray[]"/>
          <p:cNvPicPr>
            <a:picLocks noChangeAspect="1"/>
          </p:cNvPicPr>
          <p:nvPr/>
        </p:nvPicPr>
        <p:blipFill>
          <a:blip r:embed="rId2"/>
          <a:srcRect l="19167" t="16527" r="18333" b="13181"/>
          <a:stretch>
            <a:fillRect/>
          </a:stretch>
        </p:blipFill>
        <p:spPr>
          <a:xfrm>
            <a:off x="1793875" y="2570163"/>
            <a:ext cx="5861050" cy="3282950"/>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4755"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74756"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69</a:t>
            </a:fld>
            <a:r>
              <a:rPr lang="en-US" altLang="en-US" sz="1200" dirty="0">
                <a:solidFill>
                  <a:srgbClr val="898989"/>
                </a:solidFill>
              </a:rPr>
              <a:t>/43</a:t>
            </a:r>
          </a:p>
        </p:txBody>
      </p:sp>
      <p:sp>
        <p:nvSpPr>
          <p:cNvPr id="74757" name="Rectangle 2"/>
          <p:cNvSpPr/>
          <p:nvPr/>
        </p:nvSpPr>
        <p:spPr>
          <a:xfrm>
            <a:off x="762000" y="1004888"/>
            <a:ext cx="7924800" cy="1787525"/>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p>
          <a:p>
            <a:pPr>
              <a:lnSpc>
                <a:spcPct val="150000"/>
              </a:lnSpc>
              <a:spcBef>
                <a:spcPts val="600"/>
              </a:spcBef>
            </a:pPr>
            <a:r>
              <a:rPr sz="1800" b="1" i="1" dirty="0">
                <a:latin typeface="Arial" panose="020B0604020202020204" pitchFamily="34" charset="0"/>
              </a:rPr>
              <a:t>	outputArray[ countArray[ inputArray[3] ] – 1] = inputArray[3]</a:t>
            </a:r>
            <a:br>
              <a:rPr sz="1800" dirty="0">
                <a:latin typeface="Arial" panose="020B0604020202020204" pitchFamily="34" charset="0"/>
              </a:rPr>
            </a:br>
            <a:r>
              <a:rPr sz="1800" dirty="0">
                <a:latin typeface="Arial" panose="020B0604020202020204" pitchFamily="34" charset="0"/>
              </a:rPr>
              <a:t>	</a:t>
            </a:r>
            <a:r>
              <a:rPr sz="1800" b="1" i="1" dirty="0">
                <a:latin typeface="Arial" panose="020B0604020202020204" pitchFamily="34" charset="0"/>
              </a:rPr>
              <a:t>countArray[ inputArray[3] ] = countArray[ inputArray[3] ]- –</a:t>
            </a:r>
            <a:br>
              <a:rPr sz="1800" i="1" dirty="0">
                <a:latin typeface="Arial" panose="020B0604020202020204" pitchFamily="34" charset="0"/>
              </a:rPr>
            </a:br>
            <a:r>
              <a:rPr sz="1800" i="1" dirty="0">
                <a:latin typeface="Arial" panose="020B0604020202020204" pitchFamily="34" charset="0"/>
              </a:rPr>
              <a:t>	</a:t>
            </a:r>
            <a:endParaRPr sz="1800" dirty="0">
              <a:latin typeface="Nunito"/>
            </a:endParaRPr>
          </a:p>
        </p:txBody>
      </p:sp>
      <p:pic>
        <p:nvPicPr>
          <p:cNvPr id="74758" name="Picture 2" descr="Lightbox"/>
          <p:cNvPicPr>
            <a:picLocks noChangeAspect="1"/>
          </p:cNvPicPr>
          <p:nvPr/>
        </p:nvPicPr>
        <p:blipFill>
          <a:blip r:embed="rId2"/>
          <a:srcRect l="19057" t="14082" r="18333" b="10918"/>
          <a:stretch>
            <a:fillRect/>
          </a:stretch>
        </p:blipFill>
        <p:spPr>
          <a:xfrm>
            <a:off x="1860550" y="2590800"/>
            <a:ext cx="5724525" cy="342900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1267"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7</a:t>
            </a:fld>
            <a:r>
              <a:rPr lang="en-US" altLang="en-US" sz="1200" dirty="0">
                <a:solidFill>
                  <a:srgbClr val="898989"/>
                </a:solidFill>
                <a:latin typeface="Arial" panose="020B0604020202020204" pitchFamily="34" charset="0"/>
              </a:rPr>
              <a:t>/43</a:t>
            </a:r>
          </a:p>
        </p:txBody>
      </p:sp>
      <p:sp>
        <p:nvSpPr>
          <p:cNvPr id="11268" name="Rectangle 2"/>
          <p:cNvSpPr>
            <a:spLocks noGrp="1"/>
          </p:cNvSpPr>
          <p:nvPr>
            <p:ph type="title"/>
          </p:nvPr>
        </p:nvSpPr>
        <p:spPr>
          <a:xfrm>
            <a:off x="457200" y="3810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Insertion sort algorithm</a:t>
            </a:r>
            <a:endParaRPr lang="en-US" altLang="en-US" sz="4000" b="1" kern="1200" dirty="0">
              <a:solidFill>
                <a:srgbClr val="CC3300"/>
              </a:solidFill>
              <a:latin typeface="+mj-lt"/>
              <a:ea typeface="Arial" panose="020B0604020202020204" pitchFamily="34" charset="0"/>
              <a:cs typeface="+mj-cs"/>
            </a:endParaRPr>
          </a:p>
        </p:txBody>
      </p:sp>
      <p:sp>
        <p:nvSpPr>
          <p:cNvPr id="11269" name="Rectangle 3"/>
          <p:cNvSpPr>
            <a:spLocks noGrp="1"/>
          </p:cNvSpPr>
          <p:nvPr>
            <p:ph idx="1"/>
          </p:nvPr>
        </p:nvSpPr>
        <p:spPr>
          <a:xfrm>
            <a:off x="457200" y="1219200"/>
            <a:ext cx="8458200" cy="4351338"/>
          </a:xfrm>
        </p:spPr>
        <p:txBody>
          <a:bodyPr vert="horz" wrap="square" lIns="91440" tIns="45720" rIns="91440" bIns="45720" anchor="t" anchorCtr="0">
            <a:spAutoFit/>
          </a:bodyPr>
          <a:lstStyle/>
          <a:p>
            <a:pPr defTabSz="914400">
              <a:buFont typeface="Arial" panose="020B0604020202020204" pitchFamily="34" charset="0"/>
              <a:buChar char="•"/>
              <a:tabLst>
                <a:tab pos="914400" algn="l"/>
                <a:tab pos="1489075" algn="l"/>
              </a:tabLst>
            </a:pPr>
            <a:r>
              <a:rPr lang="en-US" altLang="en-US" kern="1200" dirty="0">
                <a:latin typeface="+mn-lt"/>
                <a:ea typeface="+mn-ea"/>
                <a:cs typeface="Arial" panose="020B0604020202020204" pitchFamily="34" charset="0"/>
              </a:rPr>
              <a:t>An </a:t>
            </a:r>
            <a:r>
              <a:rPr lang="en-US" altLang="en-US" b="1" kern="1200" dirty="0">
                <a:latin typeface="+mn-lt"/>
                <a:ea typeface="+mn-ea"/>
                <a:cs typeface="Arial" panose="020B0604020202020204" pitchFamily="34" charset="0"/>
              </a:rPr>
              <a:t>insertion sort</a:t>
            </a:r>
            <a:r>
              <a:rPr lang="en-US" altLang="en-US" i="1" kern="1200" dirty="0">
                <a:latin typeface="+mn-lt"/>
                <a:ea typeface="+mn-ea"/>
                <a:cs typeface="Arial" panose="020B0604020202020204" pitchFamily="34" charset="0"/>
              </a:rPr>
              <a:t> </a:t>
            </a:r>
            <a:r>
              <a:rPr lang="en-US" altLang="en-US" kern="1200" dirty="0">
                <a:latin typeface="+mn-lt"/>
                <a:ea typeface="+mn-ea"/>
                <a:cs typeface="Arial" panose="020B0604020202020204" pitchFamily="34" charset="0"/>
              </a:rPr>
              <a:t>starts by considering the first elements of the array </a:t>
            </a:r>
            <a:r>
              <a:rPr lang="en-US" altLang="en-US" kern="1200" dirty="0">
                <a:latin typeface="Courier New" panose="02070309020205020404" pitchFamily="49" charset="0"/>
                <a:ea typeface="+mn-ea"/>
                <a:cs typeface="Arial" panose="020B0604020202020204" pitchFamily="34" charset="0"/>
              </a:rPr>
              <a:t>data</a:t>
            </a:r>
            <a:r>
              <a:rPr lang="en-US" altLang="en-US" kern="1200" dirty="0">
                <a:latin typeface="+mn-lt"/>
                <a:ea typeface="+mn-ea"/>
                <a:cs typeface="Arial" panose="020B0604020202020204" pitchFamily="34" charset="0"/>
              </a:rPr>
              <a:t>, which is </a:t>
            </a:r>
            <a:br>
              <a:rPr lang="en-US" altLang="en-US" kern="1200" dirty="0">
                <a:latin typeface="+mn-lt"/>
                <a:ea typeface="+mn-ea"/>
                <a:cs typeface="Arial" panose="020B0604020202020204" pitchFamily="34" charset="0"/>
              </a:rPr>
            </a:br>
            <a:r>
              <a:rPr lang="en-US" altLang="en-US" kern="1200" dirty="0">
                <a:latin typeface="Courier New" panose="02070309020205020404" pitchFamily="49" charset="0"/>
                <a:ea typeface="+mn-ea"/>
                <a:cs typeface="Arial" panose="020B0604020202020204" pitchFamily="34" charset="0"/>
              </a:rPr>
              <a:t>data[0]</a:t>
            </a:r>
          </a:p>
          <a:p>
            <a:pPr defTabSz="914400">
              <a:buFont typeface="Arial" panose="020B0604020202020204" pitchFamily="34" charset="0"/>
              <a:buChar char="•"/>
              <a:tabLst>
                <a:tab pos="914400" algn="l"/>
                <a:tab pos="1489075" algn="l"/>
              </a:tabLst>
            </a:pPr>
            <a:r>
              <a:rPr lang="en-US" altLang="en-US" kern="1200" dirty="0">
                <a:latin typeface="+mn-lt"/>
                <a:ea typeface="+mn-ea"/>
                <a:cs typeface="Arial" panose="020B0604020202020204" pitchFamily="34" charset="0"/>
              </a:rPr>
              <a:t>Next, for i=1,2,…,n-1 insert </a:t>
            </a:r>
            <a:r>
              <a:rPr lang="en-US" altLang="en-US" kern="1200" dirty="0">
                <a:latin typeface="Courier New" panose="02070309020205020404" pitchFamily="49" charset="0"/>
                <a:ea typeface="+mn-ea"/>
                <a:cs typeface="Arial" panose="020B0604020202020204" pitchFamily="34" charset="0"/>
              </a:rPr>
              <a:t>data[i]into the sorted sub-array</a:t>
            </a:r>
            <a:r>
              <a:rPr lang="en-US" altLang="en-US" kern="1200" dirty="0">
                <a:latin typeface="+mn-lt"/>
                <a:ea typeface="+mn-ea"/>
                <a:cs typeface="Arial" panose="020B0604020202020204" pitchFamily="34" charset="0"/>
              </a:rPr>
              <a:t> before i:</a:t>
            </a:r>
          </a:p>
          <a:p>
            <a:pPr defTabSz="914400">
              <a:buFont typeface="Arial" panose="020B0604020202020204" pitchFamily="34" charset="0"/>
              <a:buNone/>
              <a:tabLst>
                <a:tab pos="914400" algn="l"/>
                <a:tab pos="1489075" algn="l"/>
              </a:tabLst>
            </a:pPr>
            <a:r>
              <a:rPr lang="en-US" altLang="en-US" sz="2000" kern="1200" dirty="0">
                <a:latin typeface="Courier New" panose="02070309020205020404" pitchFamily="49" charset="0"/>
                <a:ea typeface="+mn-ea"/>
                <a:cs typeface="Arial" panose="020B0604020202020204" pitchFamily="34" charset="0"/>
              </a:rPr>
              <a:t>	insertionsort(data[]) {</a:t>
            </a:r>
          </a:p>
          <a:p>
            <a:pPr lvl="1" defTabSz="914400">
              <a:buFont typeface="Arial" panose="020B0604020202020204" pitchFamily="34" charset="0"/>
              <a:buNone/>
              <a:tabLst>
                <a:tab pos="914400" algn="l"/>
                <a:tab pos="1489075" algn="l"/>
              </a:tabLst>
            </a:pPr>
            <a:r>
              <a:rPr lang="en-US" altLang="en-US" sz="1800" kern="1200" dirty="0">
                <a:latin typeface="Courier New" panose="02070309020205020404" pitchFamily="49" charset="0"/>
                <a:ea typeface="+mn-ea"/>
                <a:cs typeface="+mn-cs"/>
              </a:rPr>
              <a:t>		for i = 1 </a:t>
            </a:r>
            <a:r>
              <a:rPr lang="en-US" altLang="en-US" sz="1800" i="1" kern="1200" dirty="0">
                <a:latin typeface="+mn-lt"/>
                <a:ea typeface="+mn-ea"/>
                <a:cs typeface="+mn-cs"/>
              </a:rPr>
              <a:t>to</a:t>
            </a:r>
            <a:r>
              <a:rPr lang="en-US" altLang="en-US" sz="1800" i="1" kern="1200" dirty="0">
                <a:latin typeface="Courier New" panose="02070309020205020404" pitchFamily="49" charset="0"/>
                <a:ea typeface="+mn-ea"/>
                <a:cs typeface="+mn-cs"/>
              </a:rPr>
              <a:t> </a:t>
            </a:r>
            <a:r>
              <a:rPr lang="en-US" altLang="en-US" sz="1800" kern="1200" dirty="0">
                <a:latin typeface="Courier New" panose="02070309020205020404" pitchFamily="49" charset="0"/>
                <a:ea typeface="+mn-ea"/>
                <a:cs typeface="+mn-cs"/>
              </a:rPr>
              <a:t>data.length</a:t>
            </a:r>
            <a:r>
              <a:rPr lang="en-US" altLang="en-US" sz="1800" kern="1200" dirty="0">
                <a:latin typeface="+mn-lt"/>
                <a:ea typeface="+mn-ea"/>
                <a:cs typeface="+mn-cs"/>
              </a:rPr>
              <a:t>–</a:t>
            </a:r>
            <a:r>
              <a:rPr lang="en-US" altLang="en-US" sz="1800" kern="1200" dirty="0">
                <a:latin typeface="Courier New" panose="02070309020205020404" pitchFamily="49" charset="0"/>
                <a:ea typeface="+mn-ea"/>
                <a:cs typeface="+mn-cs"/>
              </a:rPr>
              <a:t>1</a:t>
            </a:r>
          </a:p>
          <a:p>
            <a:pPr lvl="1" defTabSz="914400">
              <a:buFont typeface="Arial" panose="020B0604020202020204" pitchFamily="34" charset="0"/>
              <a:buNone/>
              <a:tabLst>
                <a:tab pos="914400" algn="l"/>
                <a:tab pos="1489075" algn="l"/>
              </a:tabLst>
            </a:pPr>
            <a:r>
              <a:rPr lang="en-US" altLang="en-US" sz="1800" kern="1200" dirty="0">
                <a:latin typeface="Courier New" panose="02070309020205020404" pitchFamily="49" charset="0"/>
                <a:ea typeface="+mn-ea"/>
                <a:cs typeface="+mn-cs"/>
              </a:rPr>
              <a:t>			tmp = data[i];</a:t>
            </a:r>
          </a:p>
          <a:p>
            <a:pPr lvl="1" defTabSz="914400">
              <a:buFont typeface="Arial" panose="020B0604020202020204" pitchFamily="34" charset="0"/>
              <a:buNone/>
              <a:tabLst>
                <a:tab pos="914400" algn="l"/>
                <a:tab pos="1489075" algn="l"/>
              </a:tabLst>
            </a:pPr>
            <a:r>
              <a:rPr lang="en-US" altLang="en-US" sz="1800" i="1" kern="1200" dirty="0">
                <a:latin typeface="+mn-lt"/>
                <a:ea typeface="+mn-ea"/>
                <a:cs typeface="+mn-cs"/>
              </a:rPr>
              <a:t>			move all elements</a:t>
            </a:r>
            <a:r>
              <a:rPr lang="en-US" altLang="en-US" sz="1800" i="1" kern="1200" dirty="0">
                <a:latin typeface="Courier New" panose="02070309020205020404" pitchFamily="49" charset="0"/>
                <a:ea typeface="+mn-ea"/>
                <a:cs typeface="+mn-cs"/>
              </a:rPr>
              <a:t> </a:t>
            </a:r>
            <a:r>
              <a:rPr lang="en-US" altLang="en-US" sz="1800" kern="1200" dirty="0">
                <a:latin typeface="Courier New" panose="02070309020205020404" pitchFamily="49" charset="0"/>
                <a:ea typeface="+mn-ea"/>
                <a:cs typeface="+mn-cs"/>
              </a:rPr>
              <a:t>data[j] </a:t>
            </a:r>
            <a:r>
              <a:rPr lang="en-US" altLang="en-US" sz="1800" i="1" kern="1200" dirty="0">
                <a:latin typeface="+mn-lt"/>
                <a:ea typeface="+mn-ea"/>
                <a:cs typeface="+mn-cs"/>
              </a:rPr>
              <a:t>greater than</a:t>
            </a:r>
            <a:r>
              <a:rPr lang="en-US" altLang="en-US" sz="1800" i="1" kern="1200" dirty="0">
                <a:latin typeface="Courier New" panose="02070309020205020404" pitchFamily="49" charset="0"/>
                <a:ea typeface="+mn-ea"/>
                <a:cs typeface="+mn-cs"/>
              </a:rPr>
              <a:t> </a:t>
            </a:r>
            <a:r>
              <a:rPr lang="en-US" altLang="en-US" sz="1800" kern="1200" dirty="0">
                <a:latin typeface="Courier New" panose="02070309020205020404" pitchFamily="49" charset="0"/>
                <a:ea typeface="+mn-ea"/>
                <a:cs typeface="+mn-cs"/>
              </a:rPr>
              <a:t>tmp </a:t>
            </a:r>
            <a:r>
              <a:rPr lang="en-US" altLang="en-US" sz="1800" i="1" kern="1200" dirty="0">
                <a:latin typeface="+mn-lt"/>
                <a:ea typeface="+mn-ea"/>
                <a:cs typeface="+mn-cs"/>
              </a:rPr>
              <a:t>by one position</a:t>
            </a:r>
            <a:r>
              <a:rPr lang="en-US" altLang="en-US" sz="1800" kern="1200" dirty="0">
                <a:latin typeface="+mn-lt"/>
                <a:ea typeface="+mn-ea"/>
                <a:cs typeface="+mn-cs"/>
              </a:rPr>
              <a:t>;</a:t>
            </a:r>
          </a:p>
          <a:p>
            <a:pPr lvl="1" defTabSz="914400">
              <a:buFont typeface="Arial" panose="020B0604020202020204" pitchFamily="34" charset="0"/>
              <a:buNone/>
              <a:tabLst>
                <a:tab pos="914400" algn="l"/>
                <a:tab pos="1489075" algn="l"/>
              </a:tabLst>
            </a:pPr>
            <a:r>
              <a:rPr lang="en-US" altLang="en-US" sz="1800" i="1" kern="1200" dirty="0">
                <a:latin typeface="+mn-lt"/>
                <a:ea typeface="+mn-ea"/>
                <a:cs typeface="+mn-cs"/>
              </a:rPr>
              <a:t>			place</a:t>
            </a:r>
            <a:r>
              <a:rPr lang="en-US" altLang="en-US" sz="1800" i="1" kern="1200" dirty="0">
                <a:latin typeface="Courier New" panose="02070309020205020404" pitchFamily="49" charset="0"/>
                <a:ea typeface="+mn-ea"/>
                <a:cs typeface="+mn-cs"/>
              </a:rPr>
              <a:t> </a:t>
            </a:r>
            <a:r>
              <a:rPr lang="en-US" altLang="en-US" sz="1800" kern="1200" dirty="0">
                <a:latin typeface="Courier New" panose="02070309020205020404" pitchFamily="49" charset="0"/>
                <a:ea typeface="+mn-ea"/>
                <a:cs typeface="+mn-cs"/>
              </a:rPr>
              <a:t>tmp </a:t>
            </a:r>
            <a:r>
              <a:rPr lang="en-US" altLang="en-US" sz="1800" i="1" kern="1200" dirty="0">
                <a:latin typeface="+mn-lt"/>
                <a:ea typeface="+mn-ea"/>
                <a:cs typeface="+mn-cs"/>
              </a:rPr>
              <a:t>in its proper position</a:t>
            </a:r>
            <a:r>
              <a:rPr lang="en-US" altLang="en-US" sz="1800" kern="1200" dirty="0">
                <a:latin typeface="+mn-lt"/>
                <a:ea typeface="+mn-ea"/>
                <a:cs typeface="+mn-cs"/>
              </a:rPr>
              <a:t>;</a:t>
            </a:r>
          </a:p>
        </p:txBody>
      </p:sp>
      <p:sp>
        <p:nvSpPr>
          <p:cNvPr id="11270" name="Text Box 4"/>
          <p:cNvSpPr txBox="1"/>
          <p:nvPr/>
        </p:nvSpPr>
        <p:spPr>
          <a:xfrm>
            <a:off x="5181600" y="4114800"/>
            <a:ext cx="3200400" cy="7620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endParaRPr lang="en-US" altLang="en-US" sz="4400" b="1" dirty="0">
              <a:latin typeface="Arial" panose="020B0604020202020204" pitchFamily="34" charset="0"/>
            </a:endParaRPr>
          </a:p>
        </p:txBody>
      </p:sp>
      <p:sp>
        <p:nvSpPr>
          <p:cNvPr id="11271" name="Text Box 5"/>
          <p:cNvSpPr txBox="1"/>
          <p:nvPr/>
        </p:nvSpPr>
        <p:spPr>
          <a:xfrm>
            <a:off x="5486400" y="4572000"/>
            <a:ext cx="2895600" cy="466725"/>
          </a:xfrm>
          <a:prstGeom prst="rect">
            <a:avLst/>
          </a:prstGeom>
          <a:solidFill>
            <a:srgbClr val="CCFF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2400" dirty="0">
                <a:latin typeface="Arial" panose="020B0604020202020204" pitchFamily="34" charset="0"/>
              </a:rPr>
              <a:t>Complexity  O(n</a:t>
            </a:r>
            <a:r>
              <a:rPr lang="en-US" altLang="en-US" sz="2400" baseline="30000" dirty="0">
                <a:latin typeface="Arial" panose="020B0604020202020204" pitchFamily="34" charset="0"/>
              </a:rPr>
              <a:t>2</a:t>
            </a:r>
            <a:r>
              <a:rPr lang="en-US" altLang="en-US" sz="2400" dirty="0">
                <a:latin typeface="Arial" panose="020B0604020202020204" pitchFamily="34" charset="0"/>
              </a:rPr>
              <a:t>)</a:t>
            </a:r>
          </a:p>
        </p:txBody>
      </p:sp>
      <p:sp>
        <p:nvSpPr>
          <p:cNvPr id="11272" name="Text Box 6"/>
          <p:cNvSpPr txBox="1"/>
          <p:nvPr/>
        </p:nvSpPr>
        <p:spPr>
          <a:xfrm>
            <a:off x="5486400" y="5867400"/>
            <a:ext cx="2895600" cy="466725"/>
          </a:xfrm>
          <a:prstGeom prst="rect">
            <a:avLst/>
          </a:prstGeom>
          <a:solidFill>
            <a:srgbClr val="CCFFCC"/>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2400" dirty="0">
                <a:latin typeface="Arial" panose="020B0604020202020204" pitchFamily="34" charset="0"/>
              </a:rPr>
              <a:t>Best case  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5779"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75780"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70</a:t>
            </a:fld>
            <a:r>
              <a:rPr lang="en-US" altLang="en-US" sz="1200" dirty="0">
                <a:solidFill>
                  <a:srgbClr val="898989"/>
                </a:solidFill>
              </a:rPr>
              <a:t>/43</a:t>
            </a:r>
          </a:p>
        </p:txBody>
      </p:sp>
      <p:sp>
        <p:nvSpPr>
          <p:cNvPr id="75781" name="Rectangle 2"/>
          <p:cNvSpPr/>
          <p:nvPr/>
        </p:nvSpPr>
        <p:spPr>
          <a:xfrm>
            <a:off x="695325" y="917575"/>
            <a:ext cx="7924800" cy="1370013"/>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p>
          <a:p>
            <a:pPr>
              <a:lnSpc>
                <a:spcPct val="150000"/>
              </a:lnSpc>
              <a:spcBef>
                <a:spcPts val="600"/>
              </a:spcBef>
            </a:pPr>
            <a:r>
              <a:rPr sz="1800" b="1" i="1" dirty="0">
                <a:latin typeface="Arial" panose="020B0604020202020204" pitchFamily="34" charset="0"/>
              </a:rPr>
              <a:t>	outputArray[ countArray[ inputArray[1] ] – 1] = inputArray[1]</a:t>
            </a:r>
            <a:br>
              <a:rPr sz="1800" dirty="0">
                <a:latin typeface="Arial" panose="020B0604020202020204" pitchFamily="34" charset="0"/>
              </a:rPr>
            </a:br>
            <a:r>
              <a:rPr sz="1800" dirty="0">
                <a:latin typeface="Arial" panose="020B0604020202020204" pitchFamily="34" charset="0"/>
              </a:rPr>
              <a:t>	</a:t>
            </a:r>
            <a:r>
              <a:rPr sz="1800" b="1" i="1" dirty="0">
                <a:latin typeface="Arial" panose="020B0604020202020204" pitchFamily="34" charset="0"/>
              </a:rPr>
              <a:t>countArray[ inputArray[1] ] = countArray[ inputArray[1] ]- –</a:t>
            </a:r>
            <a:r>
              <a:rPr sz="1800" dirty="0">
                <a:latin typeface="Arial" panose="020B0604020202020204" pitchFamily="34" charset="0"/>
              </a:rPr>
              <a:t>	</a:t>
            </a:r>
            <a:endParaRPr sz="1800" dirty="0">
              <a:latin typeface="Nunito"/>
            </a:endParaRPr>
          </a:p>
        </p:txBody>
      </p:sp>
      <p:pic>
        <p:nvPicPr>
          <p:cNvPr id="75782" name="Picture 4" descr="Placing inputArray[1] at it correct position in outputArray[]"/>
          <p:cNvPicPr>
            <a:picLocks noChangeAspect="1"/>
          </p:cNvPicPr>
          <p:nvPr/>
        </p:nvPicPr>
        <p:blipFill>
          <a:blip r:embed="rId2"/>
          <a:srcRect l="19167" t="13255" r="16667" b="13258"/>
          <a:stretch>
            <a:fillRect/>
          </a:stretch>
        </p:blipFill>
        <p:spPr>
          <a:xfrm>
            <a:off x="1371600" y="2435225"/>
            <a:ext cx="6710363" cy="3835400"/>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6803"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76804"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71</a:t>
            </a:fld>
            <a:r>
              <a:rPr lang="en-US" altLang="en-US" sz="1200" dirty="0">
                <a:solidFill>
                  <a:srgbClr val="898989"/>
                </a:solidFill>
              </a:rPr>
              <a:t>/43</a:t>
            </a:r>
          </a:p>
        </p:txBody>
      </p:sp>
      <p:sp>
        <p:nvSpPr>
          <p:cNvPr id="76805" name="Rectangle 2"/>
          <p:cNvSpPr/>
          <p:nvPr/>
        </p:nvSpPr>
        <p:spPr>
          <a:xfrm>
            <a:off x="695325" y="917575"/>
            <a:ext cx="7924800" cy="1370013"/>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p>
          <a:p>
            <a:pPr>
              <a:lnSpc>
                <a:spcPct val="150000"/>
              </a:lnSpc>
              <a:spcBef>
                <a:spcPts val="600"/>
              </a:spcBef>
            </a:pPr>
            <a:r>
              <a:rPr sz="1800" b="1" i="1" dirty="0">
                <a:latin typeface="Arial" panose="020B0604020202020204" pitchFamily="34" charset="0"/>
              </a:rPr>
              <a:t>	outputArray[ countArray[ inputArray[0] ] – 1] = inputArray[0]</a:t>
            </a:r>
            <a:br>
              <a:rPr sz="1800" dirty="0">
                <a:latin typeface="Arial" panose="020B0604020202020204" pitchFamily="34" charset="0"/>
              </a:rPr>
            </a:br>
            <a:r>
              <a:rPr sz="1800" dirty="0">
                <a:latin typeface="Arial" panose="020B0604020202020204" pitchFamily="34" charset="0"/>
              </a:rPr>
              <a:t>	</a:t>
            </a:r>
            <a:r>
              <a:rPr sz="1800" b="1" i="1" dirty="0">
                <a:latin typeface="Arial" panose="020B0604020202020204" pitchFamily="34" charset="0"/>
              </a:rPr>
              <a:t>countArray[ inputArray[0] ] = countArray[ inputArray[0] ]- –</a:t>
            </a:r>
            <a:endParaRPr sz="1800" dirty="0">
              <a:latin typeface="Nunito"/>
            </a:endParaRPr>
          </a:p>
        </p:txBody>
      </p:sp>
      <p:pic>
        <p:nvPicPr>
          <p:cNvPr id="76806" name="Picture 2" descr="Lightbox"/>
          <p:cNvPicPr>
            <a:picLocks noChangeAspect="1"/>
          </p:cNvPicPr>
          <p:nvPr/>
        </p:nvPicPr>
        <p:blipFill>
          <a:blip r:embed="rId2"/>
          <a:srcRect l="19167" t="14854" r="17500" b="13181"/>
          <a:stretch>
            <a:fillRect/>
          </a:stretch>
        </p:blipFill>
        <p:spPr>
          <a:xfrm>
            <a:off x="1600200" y="2471738"/>
            <a:ext cx="6543675" cy="3702050"/>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390525" y="263525"/>
            <a:ext cx="8229600" cy="654050"/>
          </a:xfrm>
        </p:spPr>
        <p:txBody>
          <a:bodyPr vert="horz" wrap="square" lIns="91440" tIns="45720" rIns="91440" bIns="45720" anchor="ctr" anchorCtr="0"/>
          <a:lstStyle/>
          <a:p>
            <a:pPr>
              <a:buNone/>
            </a:pPr>
            <a:r>
              <a:rPr sz="3600" b="1" kern="1200" dirty="0">
                <a:solidFill>
                  <a:srgbClr val="00B050"/>
                </a:solidFill>
                <a:latin typeface="Arial" panose="020B0604020202020204" pitchFamily="34" charset="0"/>
                <a:ea typeface="+mj-ea"/>
                <a:cs typeface="Arial" panose="020B0604020202020204" pitchFamily="34" charset="0"/>
              </a:rPr>
              <a:t>Counting Sort Algorithm</a:t>
            </a:r>
            <a:endParaRPr sz="3600" kern="1200" dirty="0">
              <a:solidFill>
                <a:srgbClr val="00B050"/>
              </a:solidFill>
              <a:latin typeface="Arial" panose="020B0604020202020204" pitchFamily="34" charset="0"/>
              <a:ea typeface="Arial" panose="020B0604020202020204" pitchFamily="34" charset="0"/>
              <a:cs typeface="+mj-cs"/>
            </a:endParaRPr>
          </a:p>
        </p:txBody>
      </p:sp>
      <p:sp>
        <p:nvSpPr>
          <p:cNvPr id="77827"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ctr" eaLnBrk="1" hangingPunct="1">
              <a:buNone/>
            </a:pPr>
            <a:r>
              <a:rPr sz="1200" dirty="0">
                <a:solidFill>
                  <a:srgbClr val="898989"/>
                </a:solidFill>
              </a:rPr>
              <a:t>Data Structures and Algorithms in Java </a:t>
            </a:r>
          </a:p>
        </p:txBody>
      </p:sp>
      <p:sp>
        <p:nvSpPr>
          <p:cNvPr id="77828"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0" i="0" u="none" kern="1200" baseline="0">
                <a:solidFill>
                  <a:schemeClr val="tx1"/>
                </a:solidFill>
                <a:latin typeface="Arial" panose="020B0604020202020204" pitchFamily="34" charset="0"/>
                <a:ea typeface="+mn-ea"/>
                <a:cs typeface="+mn-cs"/>
              </a:defRPr>
            </a:lvl5pPr>
          </a:lstStyle>
          <a:p>
            <a:pPr lvl="0" algn="r" eaLnBrk="1" hangingPunct="1">
              <a:buNone/>
            </a:pPr>
            <a:fld id="{9A0DB2DC-4C9A-4742-B13C-FB6460FD3503}" type="slidenum">
              <a:rPr lang="en-US" altLang="en-US" sz="1200" dirty="0">
                <a:solidFill>
                  <a:srgbClr val="898989"/>
                </a:solidFill>
              </a:rPr>
              <a:t>72</a:t>
            </a:fld>
            <a:r>
              <a:rPr lang="en-US" altLang="en-US" sz="1200" dirty="0">
                <a:solidFill>
                  <a:srgbClr val="898989"/>
                </a:solidFill>
              </a:rPr>
              <a:t>/43</a:t>
            </a:r>
          </a:p>
        </p:txBody>
      </p:sp>
      <p:sp>
        <p:nvSpPr>
          <p:cNvPr id="77829" name="Rectangle 2"/>
          <p:cNvSpPr/>
          <p:nvPr/>
        </p:nvSpPr>
        <p:spPr>
          <a:xfrm>
            <a:off x="762000" y="1004888"/>
            <a:ext cx="7924800" cy="1787525"/>
          </a:xfrm>
          <a:prstGeom prst="rect">
            <a:avLst/>
          </a:prstGeom>
          <a:noFill/>
          <a:ln w="9525">
            <a:noFill/>
          </a:ln>
        </p:spPr>
        <p:txBody>
          <a:bodyPr>
            <a:spAutoFit/>
          </a:bodyPr>
          <a:lstStyle/>
          <a:p>
            <a:pPr>
              <a:lnSpc>
                <a:spcPct val="150000"/>
              </a:lnSpc>
              <a:spcBef>
                <a:spcPts val="600"/>
              </a:spcBef>
            </a:pPr>
            <a:r>
              <a:rPr sz="1800" i="1" dirty="0">
                <a:latin typeface="Arial" panose="020B0604020202020204" pitchFamily="34" charset="0"/>
              </a:rPr>
              <a:t>Update </a:t>
            </a:r>
          </a:p>
          <a:p>
            <a:pPr>
              <a:lnSpc>
                <a:spcPct val="150000"/>
              </a:lnSpc>
              <a:spcBef>
                <a:spcPts val="600"/>
              </a:spcBef>
            </a:pPr>
            <a:r>
              <a:rPr sz="1800" b="1" i="1" dirty="0">
                <a:latin typeface="Arial" panose="020B0604020202020204" pitchFamily="34" charset="0"/>
              </a:rPr>
              <a:t>	outputArray[ countArray[ inputArray[2] ] – 1] = inputArray[2]</a:t>
            </a:r>
            <a:br>
              <a:rPr sz="1800" dirty="0">
                <a:latin typeface="Arial" panose="020B0604020202020204" pitchFamily="34" charset="0"/>
              </a:rPr>
            </a:br>
            <a:r>
              <a:rPr sz="1800" dirty="0">
                <a:latin typeface="Arial" panose="020B0604020202020204" pitchFamily="34" charset="0"/>
              </a:rPr>
              <a:t>	</a:t>
            </a:r>
            <a:r>
              <a:rPr sz="1800" b="1" i="1" dirty="0">
                <a:latin typeface="Arial" panose="020B0604020202020204" pitchFamily="34" charset="0"/>
              </a:rPr>
              <a:t>countArray[ inputArray[2] ] = countArray[ inputArray[2] ]- –</a:t>
            </a:r>
            <a:br>
              <a:rPr sz="1800" dirty="0">
                <a:latin typeface="Arial" panose="020B0604020202020204" pitchFamily="34" charset="0"/>
              </a:rPr>
            </a:br>
            <a:r>
              <a:rPr sz="1800" dirty="0">
                <a:latin typeface="Arial" panose="020B0604020202020204" pitchFamily="34" charset="0"/>
              </a:rPr>
              <a:t>	</a:t>
            </a:r>
            <a:endParaRPr sz="1800" dirty="0">
              <a:latin typeface="Nunito"/>
            </a:endParaRPr>
          </a:p>
        </p:txBody>
      </p:sp>
      <p:pic>
        <p:nvPicPr>
          <p:cNvPr id="77830" name="Picture 2" descr="Placing inputArray[2] at it correct position in outputArray[]"/>
          <p:cNvPicPr>
            <a:picLocks noChangeAspect="1"/>
          </p:cNvPicPr>
          <p:nvPr/>
        </p:nvPicPr>
        <p:blipFill>
          <a:blip r:embed="rId2"/>
          <a:srcRect l="19167" t="14928" r="17500" b="11588"/>
          <a:stretch>
            <a:fillRect/>
          </a:stretch>
        </p:blipFill>
        <p:spPr>
          <a:xfrm>
            <a:off x="938213" y="2508250"/>
            <a:ext cx="7134225" cy="4130675"/>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7885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73</a:t>
            </a:fld>
            <a:r>
              <a:rPr lang="en-US" altLang="en-US" sz="1200" dirty="0">
                <a:solidFill>
                  <a:srgbClr val="898989"/>
                </a:solidFill>
                <a:latin typeface="Arial" panose="020B0604020202020204" pitchFamily="34" charset="0"/>
              </a:rPr>
              <a:t>/43</a:t>
            </a:r>
          </a:p>
        </p:txBody>
      </p:sp>
      <p:sp>
        <p:nvSpPr>
          <p:cNvPr id="78852" name="Rectangle 2"/>
          <p:cNvSpPr>
            <a:spLocks noGrp="1"/>
          </p:cNvSpPr>
          <p:nvPr>
            <p:ph type="title"/>
          </p:nvPr>
        </p:nvSpPr>
        <p:spPr>
          <a:xfrm>
            <a:off x="762000" y="457200"/>
            <a:ext cx="69342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Sorting in java.util - 1</a:t>
            </a:r>
            <a:endParaRPr lang="en-US" altLang="en-US" sz="4000" b="1" kern="1200" dirty="0">
              <a:solidFill>
                <a:srgbClr val="CC3300"/>
              </a:solidFill>
              <a:latin typeface="+mj-lt"/>
              <a:ea typeface="Arial" panose="020B0604020202020204" pitchFamily="34" charset="0"/>
              <a:cs typeface="+mj-cs"/>
            </a:endParaRPr>
          </a:p>
        </p:txBody>
      </p:sp>
      <p:sp>
        <p:nvSpPr>
          <p:cNvPr id="78853" name="Rectangle 3"/>
          <p:cNvSpPr>
            <a:spLocks noGrp="1"/>
          </p:cNvSpPr>
          <p:nvPr>
            <p:ph idx="1"/>
          </p:nvPr>
        </p:nvSpPr>
        <p:spPr>
          <a:xfrm>
            <a:off x="609600" y="1143000"/>
            <a:ext cx="7924800" cy="4530725"/>
          </a:xfrm>
        </p:spPr>
        <p:txBody>
          <a:bodyPr vert="horz" wrap="square" lIns="91440" tIns="45720" rIns="91440" bIns="45720" anchor="t" anchorCtr="0">
            <a:spAutoFit/>
          </a:bodyPr>
          <a:lstStyle/>
          <a:p>
            <a:pPr>
              <a:buFont typeface="Arial" panose="020B0604020202020204" pitchFamily="34" charset="0"/>
              <a:buChar char="•"/>
            </a:pPr>
            <a:r>
              <a:rPr lang="en-US" altLang="en-US" kern="1200" dirty="0">
                <a:latin typeface="+mn-lt"/>
                <a:ea typeface="+mn-ea"/>
                <a:cs typeface="Arial" panose="020B0604020202020204" pitchFamily="34" charset="0"/>
              </a:rPr>
              <a:t>Java provides two sets of versions of sorting methods: one for arrays and one for lists</a:t>
            </a:r>
          </a:p>
          <a:p>
            <a:pPr>
              <a:buFont typeface="Arial" panose="020B0604020202020204" pitchFamily="34" charset="0"/>
              <a:buChar char="•"/>
            </a:pPr>
            <a:r>
              <a:rPr lang="en-US" altLang="en-US" kern="1200" dirty="0">
                <a:latin typeface="+mn-lt"/>
                <a:ea typeface="+mn-ea"/>
                <a:cs typeface="Arial" panose="020B0604020202020204" pitchFamily="34" charset="0"/>
              </a:rPr>
              <a:t>The utility class </a:t>
            </a:r>
            <a:r>
              <a:rPr lang="en-US" altLang="en-US" kern="1200" dirty="0">
                <a:solidFill>
                  <a:schemeClr val="accent2"/>
                </a:solidFill>
                <a:latin typeface="Courier New" panose="02070309020205020404" pitchFamily="49" charset="0"/>
                <a:ea typeface="+mn-ea"/>
                <a:cs typeface="Arial" panose="020B0604020202020204" pitchFamily="34" charset="0"/>
              </a:rPr>
              <a:t>Arrays</a:t>
            </a:r>
            <a:r>
              <a:rPr lang="en-US" altLang="en-US" kern="1200" dirty="0">
                <a:latin typeface="+mn-lt"/>
                <a:ea typeface="+mn-ea"/>
                <a:cs typeface="Arial" panose="020B0604020202020204" pitchFamily="34" charset="0"/>
              </a:rPr>
              <a:t> includes a method for:</a:t>
            </a:r>
          </a:p>
          <a:p>
            <a:pPr lvl="1"/>
            <a:r>
              <a:rPr lang="en-US" altLang="en-US" kern="1200" dirty="0">
                <a:latin typeface="+mn-lt"/>
                <a:ea typeface="+mn-ea"/>
                <a:cs typeface="+mn-cs"/>
              </a:rPr>
              <a:t>Searching arrays for elements with binary search </a:t>
            </a:r>
          </a:p>
          <a:p>
            <a:pPr lvl="1"/>
            <a:r>
              <a:rPr lang="en-US" altLang="en-US" kern="1200" dirty="0">
                <a:latin typeface="+mn-lt"/>
                <a:ea typeface="+mn-ea"/>
                <a:cs typeface="+mn-cs"/>
              </a:rPr>
              <a:t>Filling arrays with a particular value</a:t>
            </a:r>
          </a:p>
          <a:p>
            <a:pPr lvl="1"/>
            <a:r>
              <a:rPr lang="en-US" altLang="en-US" kern="1200" dirty="0">
                <a:latin typeface="+mn-lt"/>
                <a:ea typeface="+mn-ea"/>
                <a:cs typeface="+mn-cs"/>
              </a:rPr>
              <a:t>Converting an array into a list, and sorting methods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7987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74</a:t>
            </a:fld>
            <a:r>
              <a:rPr lang="en-US" altLang="en-US" sz="1200" dirty="0">
                <a:solidFill>
                  <a:srgbClr val="898989"/>
                </a:solidFill>
                <a:latin typeface="Arial" panose="020B0604020202020204" pitchFamily="34" charset="0"/>
              </a:rPr>
              <a:t>/43</a:t>
            </a:r>
          </a:p>
        </p:txBody>
      </p:sp>
      <p:sp>
        <p:nvSpPr>
          <p:cNvPr id="79876" name="Rectangle 3"/>
          <p:cNvSpPr>
            <a:spLocks noGrp="1"/>
          </p:cNvSpPr>
          <p:nvPr>
            <p:ph idx="1"/>
          </p:nvPr>
        </p:nvSpPr>
        <p:spPr/>
        <p:txBody>
          <a:bodyPr vert="horz" wrap="square" lIns="91440" tIns="45720" rIns="91440" bIns="45720" anchor="t" anchorCtr="0"/>
          <a:lstStyle/>
          <a:p>
            <a:pPr>
              <a:buFont typeface="Arial" panose="020B0604020202020204" pitchFamily="34" charset="0"/>
              <a:buChar char="•"/>
            </a:pPr>
            <a:r>
              <a:rPr lang="en-US" altLang="en-US" sz="2800" kern="1200" dirty="0">
                <a:latin typeface="+mn-lt"/>
                <a:ea typeface="+mn-ea"/>
                <a:cs typeface="Arial" panose="020B0604020202020204" pitchFamily="34" charset="0"/>
              </a:rPr>
              <a:t>The sorting methods are provided for arrays with elements of all elementary types except Boolean</a:t>
            </a:r>
          </a:p>
          <a:p>
            <a:pPr>
              <a:buFont typeface="Arial" panose="020B0604020202020204" pitchFamily="34" charset="0"/>
              <a:buChar char="•"/>
            </a:pPr>
            <a:r>
              <a:rPr lang="en-US" altLang="en-US" sz="2800" kern="1200" dirty="0">
                <a:latin typeface="+mn-lt"/>
                <a:ea typeface="+mn-ea"/>
                <a:cs typeface="Arial" panose="020B0604020202020204" pitchFamily="34" charset="0"/>
              </a:rPr>
              <a:t>For each type of sorting method there are two versions:</a:t>
            </a:r>
          </a:p>
          <a:p>
            <a:pPr lvl="1"/>
            <a:r>
              <a:rPr lang="en-US" altLang="en-US" sz="2400" kern="1200" dirty="0">
                <a:latin typeface="+mn-lt"/>
                <a:ea typeface="+mn-ea"/>
                <a:cs typeface="+mn-cs"/>
              </a:rPr>
              <a:t>One for sorting an entire array</a:t>
            </a:r>
          </a:p>
          <a:p>
            <a:pPr lvl="1"/>
            <a:r>
              <a:rPr lang="en-US" altLang="en-US" sz="2400" kern="1200" dirty="0">
                <a:latin typeface="+mn-lt"/>
                <a:ea typeface="+mn-ea"/>
                <a:cs typeface="+mn-cs"/>
              </a:rPr>
              <a:t>One for sorting a subarray</a:t>
            </a:r>
            <a:br>
              <a:rPr lang="en-US" altLang="en-US" sz="2400" kern="1200" dirty="0">
                <a:latin typeface="+mn-lt"/>
                <a:ea typeface="+mn-ea"/>
                <a:cs typeface="+mn-cs"/>
              </a:rPr>
            </a:br>
            <a:endParaRPr lang="en-US" altLang="en-US" sz="2400" kern="1200" dirty="0">
              <a:latin typeface="+mn-lt"/>
              <a:ea typeface="+mn-ea"/>
              <a:cs typeface="+mn-cs"/>
            </a:endParaRPr>
          </a:p>
          <a:p>
            <a:pPr>
              <a:buFont typeface="Arial" panose="020B0604020202020204" pitchFamily="34" charset="0"/>
              <a:buNone/>
            </a:pPr>
            <a:r>
              <a:rPr lang="en-US" altLang="en-US" sz="1800" kern="1200" dirty="0">
                <a:latin typeface="Courier New" panose="02070309020205020404" pitchFamily="49" charset="0"/>
                <a:ea typeface="+mn-ea"/>
                <a:cs typeface="Arial" panose="020B0604020202020204" pitchFamily="34" charset="0"/>
              </a:rPr>
              <a:t>	public static void sort(int[] a);</a:t>
            </a:r>
          </a:p>
          <a:p>
            <a:pPr>
              <a:buFont typeface="Arial" panose="020B0604020202020204" pitchFamily="34" charset="0"/>
              <a:buNone/>
            </a:pPr>
            <a:r>
              <a:rPr lang="en-US" altLang="en-US" sz="1800" kern="1200" dirty="0">
                <a:latin typeface="Courier New" panose="02070309020205020404" pitchFamily="49" charset="0"/>
                <a:ea typeface="+mn-ea"/>
                <a:cs typeface="Arial" panose="020B0604020202020204" pitchFamily="34" charset="0"/>
              </a:rPr>
              <a:t>	public static void sort(int[] a, int first, int last);</a:t>
            </a:r>
          </a:p>
          <a:p>
            <a:pPr>
              <a:buFont typeface="Arial" panose="020B0604020202020204" pitchFamily="34" charset="0"/>
              <a:buNone/>
            </a:pPr>
            <a:endParaRPr lang="en-US" altLang="en-US" sz="1800" kern="1200" dirty="0">
              <a:latin typeface="Courier New" panose="02070309020205020404" pitchFamily="49" charset="0"/>
              <a:ea typeface="+mn-ea"/>
              <a:cs typeface="Arial" panose="020B0604020202020204" pitchFamily="34" charset="0"/>
            </a:endParaRPr>
          </a:p>
          <a:p>
            <a:pPr>
              <a:buFont typeface="Arial" panose="020B0604020202020204" pitchFamily="34" charset="0"/>
              <a:buChar char="•"/>
            </a:pPr>
            <a:endParaRPr lang="en-US" altLang="en-US" sz="2800" kern="1200" dirty="0">
              <a:latin typeface="+mn-lt"/>
              <a:ea typeface="Arial" panose="020B0604020202020204" pitchFamily="34" charset="0"/>
              <a:cs typeface="+mn-cs"/>
            </a:endParaRPr>
          </a:p>
        </p:txBody>
      </p:sp>
      <p:sp>
        <p:nvSpPr>
          <p:cNvPr id="79877" name="Rectangle 5"/>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Sorting in java.util - 2</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Complexity</a:t>
            </a:r>
          </a:p>
        </p:txBody>
      </p:sp>
      <p:pic>
        <p:nvPicPr>
          <p:cNvPr id="5" name="Content Placeholder 4" descr="1"/>
          <p:cNvPicPr>
            <a:picLocks noGrp="1" noChangeAspect="1"/>
          </p:cNvPicPr>
          <p:nvPr>
            <p:ph idx="1"/>
          </p:nvPr>
        </p:nvPicPr>
        <p:blipFill>
          <a:blip r:embed="rId3"/>
          <a:srcRect b="11460"/>
          <a:stretch>
            <a:fillRect/>
          </a:stretch>
        </p:blipFill>
        <p:spPr>
          <a:xfrm>
            <a:off x="243840" y="1435735"/>
            <a:ext cx="8789035" cy="4760595"/>
          </a:xfrm>
          <a:prstGeom prst="rect">
            <a:avLst/>
          </a:prstGeom>
        </p:spPr>
      </p:pic>
      <p:sp>
        <p:nvSpPr>
          <p:cNvPr id="3" name="Rectangles 2"/>
          <p:cNvSpPr/>
          <p:nvPr/>
        </p:nvSpPr>
        <p:spPr>
          <a:xfrm>
            <a:off x="304800" y="2438400"/>
            <a:ext cx="4800600" cy="457200"/>
          </a:xfrm>
          <a:prstGeom prst="rect">
            <a:avLst/>
          </a:prstGeom>
          <a:noFill/>
          <a:ln w="34925">
            <a:solidFill>
              <a:srgbClr val="0000FF"/>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4" name="Rectangles 3"/>
          <p:cNvSpPr/>
          <p:nvPr/>
        </p:nvSpPr>
        <p:spPr>
          <a:xfrm>
            <a:off x="304800" y="4495800"/>
            <a:ext cx="4800600" cy="457200"/>
          </a:xfrm>
          <a:prstGeom prst="rect">
            <a:avLst/>
          </a:prstGeom>
          <a:noFill/>
          <a:ln>
            <a:solidFill>
              <a:srgbClr val="FF33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 name="Rectangles 5"/>
          <p:cNvSpPr/>
          <p:nvPr/>
        </p:nvSpPr>
        <p:spPr>
          <a:xfrm>
            <a:off x="304800" y="3467100"/>
            <a:ext cx="4800600" cy="457200"/>
          </a:xfrm>
          <a:prstGeom prst="rect">
            <a:avLst/>
          </a:prstGeom>
          <a:noFill/>
          <a:ln>
            <a:solidFill>
              <a:srgbClr val="FF33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Rectangles 6"/>
          <p:cNvSpPr/>
          <p:nvPr/>
        </p:nvSpPr>
        <p:spPr>
          <a:xfrm>
            <a:off x="304800" y="5562600"/>
            <a:ext cx="4800600" cy="614680"/>
          </a:xfrm>
          <a:prstGeom prst="rect">
            <a:avLst/>
          </a:prstGeom>
          <a:noFill/>
          <a:ln>
            <a:solidFill>
              <a:srgbClr val="FF33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8" name="Oval 7"/>
          <p:cNvSpPr/>
          <p:nvPr/>
        </p:nvSpPr>
        <p:spPr>
          <a:xfrm>
            <a:off x="60325" y="1989455"/>
            <a:ext cx="5253355" cy="372745"/>
          </a:xfrm>
          <a:prstGeom prst="ellipse">
            <a:avLst/>
          </a:prstGeom>
          <a:ln>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3">
            <a:schemeClr val="accent1"/>
          </a:lnRef>
          <a:fillRef idx="0">
            <a:srgbClr val="FFFFFF"/>
          </a:fillRef>
          <a:effectRef idx="0">
            <a:srgbClr val="FFFFFF"/>
          </a:effectRef>
          <a:fontRef idx="minor">
            <a:schemeClr val="tx1"/>
          </a:fontRef>
        </p:style>
        <p:txBody>
          <a:bodyPr rtlCol="0" anchor="ctr"/>
          <a:lstStyle/>
          <a:p>
            <a:pPr algn="ctr"/>
            <a:endParaRPr lang="en-US"/>
          </a:p>
        </p:txBody>
      </p:sp>
      <p:sp>
        <p:nvSpPr>
          <p:cNvPr id="9" name="Oval 8"/>
          <p:cNvSpPr/>
          <p:nvPr/>
        </p:nvSpPr>
        <p:spPr>
          <a:xfrm>
            <a:off x="59690" y="2990850"/>
            <a:ext cx="5185410" cy="419735"/>
          </a:xfrm>
          <a:prstGeom prst="ellipse">
            <a:avLst/>
          </a:prstGeom>
          <a:ln>
            <a:gradFill>
              <a:gsLst>
                <a:gs pos="0">
                  <a:srgbClr val="7B32B2"/>
                </a:gs>
                <a:gs pos="100000">
                  <a:srgbClr val="401A5D"/>
                </a:gs>
              </a:gsLst>
            </a:gradFill>
          </a:ln>
          <a:extLst>
            <a:ext uri="{909E8E84-426E-40DD-AFC4-6F175D3DCCD1}">
              <a14:hiddenFill xmlns:a14="http://schemas.microsoft.com/office/drawing/2010/main">
                <a:solidFill>
                  <a:schemeClr val="accent1"/>
                </a:solidFill>
              </a14:hiddenFill>
            </a:ext>
          </a:extLst>
        </p:spPr>
        <p:style>
          <a:lnRef idx="3">
            <a:schemeClr val="accent1"/>
          </a:lnRef>
          <a:fillRef idx="0">
            <a:srgbClr val="FFFFFF"/>
          </a:fillRef>
          <a:effectRef idx="0">
            <a:srgbClr val="FFFFFF"/>
          </a:effectRef>
          <a:fontRef idx="minor">
            <a:schemeClr val="tx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p:txBody>
          <a:bodyPr/>
          <a:lstStyle/>
          <a:p>
            <a:pPr marL="0" indent="0">
              <a:buNone/>
            </a:pPr>
            <a:r>
              <a:rPr lang="en-US" altLang="en-US" sz="2400"/>
              <a:t>Select the most correct statement about the complexity of </a:t>
            </a:r>
            <a:r>
              <a:rPr lang="en-US" altLang="en-US" sz="2400">
                <a:highlight>
                  <a:srgbClr val="FFFF00"/>
                </a:highlight>
              </a:rPr>
              <a:t>mergesort</a:t>
            </a:r>
            <a:endParaRPr lang="en-US" altLang="en-US" sz="2400"/>
          </a:p>
          <a:p>
            <a:pPr marL="0" indent="0">
              <a:buNone/>
            </a:pPr>
            <a:endParaRPr lang="en-US" altLang="en-US" sz="2400"/>
          </a:p>
          <a:p>
            <a:pPr marL="0" indent="0">
              <a:buNone/>
            </a:pPr>
            <a:endParaRPr lang="en-US" altLang="en-US" sz="2400"/>
          </a:p>
        </p:txBody>
      </p:sp>
      <p:pic>
        <p:nvPicPr>
          <p:cNvPr id="5" name="Picture 4"/>
          <p:cNvPicPr>
            <a:picLocks noChangeAspect="1"/>
          </p:cNvPicPr>
          <p:nvPr/>
        </p:nvPicPr>
        <p:blipFill>
          <a:blip r:embed="rId3"/>
          <a:stretch>
            <a:fillRect/>
          </a:stretch>
        </p:blipFill>
        <p:spPr>
          <a:xfrm>
            <a:off x="838200" y="2743200"/>
            <a:ext cx="6752590" cy="231076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E4B7F9A-41CD-2B2C-82F9-FB39B473B1E6}"/>
                  </a:ext>
                </a:extLst>
              </p14:cNvPr>
              <p14:cNvContentPartPr/>
              <p14:nvPr/>
            </p14:nvContentPartPr>
            <p14:xfrm>
              <a:off x="496428" y="3874075"/>
              <a:ext cx="792000" cy="704160"/>
            </p14:xfrm>
          </p:contentPart>
        </mc:Choice>
        <mc:Fallback>
          <p:pic>
            <p:nvPicPr>
              <p:cNvPr id="4" name="Ink 3">
                <a:extLst>
                  <a:ext uri="{FF2B5EF4-FFF2-40B4-BE49-F238E27FC236}">
                    <a16:creationId xmlns:a16="http://schemas.microsoft.com/office/drawing/2014/main" id="{FE4B7F9A-41CD-2B2C-82F9-FB39B473B1E6}"/>
                  </a:ext>
                </a:extLst>
              </p:cNvPr>
              <p:cNvPicPr/>
              <p:nvPr/>
            </p:nvPicPr>
            <p:blipFill>
              <a:blip r:embed="rId5"/>
              <a:stretch>
                <a:fillRect/>
              </a:stretch>
            </p:blipFill>
            <p:spPr>
              <a:xfrm>
                <a:off x="490308" y="3867955"/>
                <a:ext cx="804240" cy="716400"/>
              </a:xfrm>
              <a:prstGeom prst="rect">
                <a:avLst/>
              </a:prstGeom>
            </p:spPr>
          </p:pic>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p:txBody>
          <a:bodyPr/>
          <a:lstStyle/>
          <a:p>
            <a:pPr marL="0" indent="0">
              <a:buNone/>
            </a:pPr>
            <a:r>
              <a:rPr lang="en-US" altLang="en-US" sz="2200"/>
              <a:t>Select the most correct statement about the complexity of </a:t>
            </a:r>
            <a:r>
              <a:rPr lang="en-US" altLang="en-US" sz="2200">
                <a:highlight>
                  <a:srgbClr val="FFFF00"/>
                </a:highlight>
              </a:rPr>
              <a:t>selection </a:t>
            </a:r>
            <a:r>
              <a:rPr lang="en-US" altLang="en-US" sz="2200"/>
              <a:t>sort</a:t>
            </a:r>
          </a:p>
          <a:p>
            <a:pPr marL="0" indent="0">
              <a:buNone/>
            </a:pPr>
            <a:endParaRPr lang="en-US" altLang="en-US" sz="2200"/>
          </a:p>
          <a:p>
            <a:pPr marL="0" indent="0">
              <a:buNone/>
            </a:pPr>
            <a:r>
              <a:rPr lang="en-US" altLang="en-US" sz="2200"/>
              <a:t>A. Both best and worst cases are O(n^2)</a:t>
            </a:r>
          </a:p>
          <a:p>
            <a:pPr marL="0" indent="0">
              <a:buNone/>
            </a:pPr>
            <a:endParaRPr lang="en-US" altLang="en-US" sz="2200"/>
          </a:p>
          <a:p>
            <a:pPr marL="0" indent="0">
              <a:buNone/>
            </a:pPr>
            <a:r>
              <a:rPr lang="en-US" altLang="en-US" sz="2200"/>
              <a:t>B. The best case is O(n), and the worst case is O(n^2)</a:t>
            </a:r>
          </a:p>
          <a:p>
            <a:pPr marL="0" indent="0">
              <a:buNone/>
            </a:pPr>
            <a:endParaRPr lang="en-US" altLang="en-US" sz="2200"/>
          </a:p>
          <a:p>
            <a:pPr marL="0" indent="0">
              <a:buNone/>
            </a:pPr>
            <a:r>
              <a:rPr lang="en-US" altLang="en-US" sz="2200"/>
              <a:t>C. The best case is O(n), and the average case is O(nlogn)</a:t>
            </a:r>
          </a:p>
          <a:p>
            <a:pPr marL="0" indent="0">
              <a:buNone/>
            </a:pPr>
            <a:endParaRPr lang="en-US" altLang="en-US" sz="2200"/>
          </a:p>
          <a:p>
            <a:pPr marL="0" indent="0">
              <a:buNone/>
            </a:pPr>
            <a:r>
              <a:rPr lang="en-US" altLang="en-US" sz="2200"/>
              <a:t>D. The best case is O(n), and the average case is O(n^2)</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EA68BB9-5FC9-37F1-A05D-7A0FD139363A}"/>
                  </a:ext>
                </a:extLst>
              </p14:cNvPr>
              <p14:cNvContentPartPr/>
              <p14:nvPr/>
            </p14:nvContentPartPr>
            <p14:xfrm>
              <a:off x="131748" y="2627035"/>
              <a:ext cx="808920" cy="798120"/>
            </p14:xfrm>
          </p:contentPart>
        </mc:Choice>
        <mc:Fallback>
          <p:pic>
            <p:nvPicPr>
              <p:cNvPr id="5" name="Ink 4">
                <a:extLst>
                  <a:ext uri="{FF2B5EF4-FFF2-40B4-BE49-F238E27FC236}">
                    <a16:creationId xmlns:a16="http://schemas.microsoft.com/office/drawing/2014/main" id="{AEA68BB9-5FC9-37F1-A05D-7A0FD139363A}"/>
                  </a:ext>
                </a:extLst>
              </p:cNvPr>
              <p:cNvPicPr/>
              <p:nvPr/>
            </p:nvPicPr>
            <p:blipFill>
              <a:blip r:embed="rId4"/>
              <a:stretch>
                <a:fillRect/>
              </a:stretch>
            </p:blipFill>
            <p:spPr>
              <a:xfrm>
                <a:off x="125628" y="2620915"/>
                <a:ext cx="821160" cy="810360"/>
              </a:xfrm>
              <a:prstGeom prst="rect">
                <a:avLst/>
              </a:prstGeom>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a:xfrm>
            <a:off x="457200" y="1600200"/>
            <a:ext cx="8458200" cy="4525963"/>
          </a:xfrm>
        </p:spPr>
        <p:txBody>
          <a:bodyPr/>
          <a:lstStyle/>
          <a:p>
            <a:pPr marL="0" indent="0" algn="just">
              <a:buNone/>
            </a:pPr>
            <a:r>
              <a:rPr lang="en-US" dirty="0"/>
              <a:t>Sort the following list using the </a:t>
            </a:r>
            <a:r>
              <a:rPr lang="en-US" dirty="0">
                <a:highlight>
                  <a:srgbClr val="FFFF00"/>
                </a:highlight>
              </a:rPr>
              <a:t>Selection Sort </a:t>
            </a:r>
            <a:r>
              <a:rPr lang="en-US" dirty="0"/>
              <a:t>algorithm: H, V, A, T, L, N, K</a:t>
            </a:r>
          </a:p>
          <a:p>
            <a:pPr marL="0" indent="0" algn="just">
              <a:buNone/>
            </a:pPr>
            <a:r>
              <a:rPr lang="en-US" dirty="0"/>
              <a:t>What is the output of the algorithm after the </a:t>
            </a:r>
            <a:r>
              <a:rPr lang="en-US" dirty="0">
                <a:highlight>
                  <a:srgbClr val="FFFF00"/>
                </a:highlight>
              </a:rPr>
              <a:t>third pass</a:t>
            </a:r>
            <a:r>
              <a:rPr lang="en-US" dirty="0"/>
              <a:t>?</a:t>
            </a:r>
          </a:p>
          <a:p>
            <a:pPr marL="1257300" lvl="3" indent="0">
              <a:buNone/>
            </a:pPr>
            <a:r>
              <a:rPr lang="en-US" sz="3200" dirty="0"/>
              <a:t>1. A, V, T, H, L, N, K</a:t>
            </a:r>
          </a:p>
          <a:p>
            <a:pPr marL="1257300" lvl="3" indent="0">
              <a:buNone/>
            </a:pPr>
            <a:r>
              <a:rPr lang="en-US" sz="3200" dirty="0"/>
              <a:t>2. A, T, H, K, L, N, V</a:t>
            </a:r>
          </a:p>
          <a:p>
            <a:pPr marL="1257300" lvl="3" indent="0">
              <a:buNone/>
            </a:pPr>
            <a:r>
              <a:rPr lang="en-US" sz="3200" dirty="0"/>
              <a:t>3. A, V, H, T, L, N, K</a:t>
            </a:r>
          </a:p>
          <a:p>
            <a:pPr marL="1257300" lvl="3" indent="0">
              <a:buNone/>
            </a:pPr>
            <a:r>
              <a:rPr lang="en-US" sz="3200" dirty="0"/>
              <a:t>4. A, H, K, T, L, N, V</a:t>
            </a:r>
          </a:p>
        </p:txBody>
      </p:sp>
      <p:grpSp>
        <p:nvGrpSpPr>
          <p:cNvPr id="7" name="Group 6">
            <a:extLst>
              <a:ext uri="{FF2B5EF4-FFF2-40B4-BE49-F238E27FC236}">
                <a16:creationId xmlns:a16="http://schemas.microsoft.com/office/drawing/2014/main" id="{272DE92E-9C10-C19E-68A7-648202D7764B}"/>
              </a:ext>
            </a:extLst>
          </p:cNvPr>
          <p:cNvGrpSpPr/>
          <p:nvPr/>
        </p:nvGrpSpPr>
        <p:grpSpPr>
          <a:xfrm>
            <a:off x="5222148" y="3316795"/>
            <a:ext cx="254880" cy="363240"/>
            <a:chOff x="5222148" y="3316795"/>
            <a:chExt cx="254880" cy="363240"/>
          </a:xfrm>
        </p:grpSpPr>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56ED406-20B3-74BB-168E-B388A4D7D52C}"/>
                    </a:ext>
                  </a:extLst>
                </p14:cNvPr>
                <p14:cNvContentPartPr/>
                <p14:nvPr/>
              </p14:nvContentPartPr>
              <p14:xfrm>
                <a:off x="5232948" y="3316795"/>
                <a:ext cx="244080" cy="363240"/>
              </p14:xfrm>
            </p:contentPart>
          </mc:Choice>
          <mc:Fallback>
            <p:pic>
              <p:nvPicPr>
                <p:cNvPr id="4" name="Ink 3">
                  <a:extLst>
                    <a:ext uri="{FF2B5EF4-FFF2-40B4-BE49-F238E27FC236}">
                      <a16:creationId xmlns:a16="http://schemas.microsoft.com/office/drawing/2014/main" id="{356ED406-20B3-74BB-168E-B388A4D7D52C}"/>
                    </a:ext>
                  </a:extLst>
                </p:cNvPr>
                <p:cNvPicPr/>
                <p:nvPr/>
              </p:nvPicPr>
              <p:blipFill>
                <a:blip r:embed="rId4"/>
                <a:stretch>
                  <a:fillRect/>
                </a:stretch>
              </p:blipFill>
              <p:spPr>
                <a:xfrm>
                  <a:off x="5226828" y="3310675"/>
                  <a:ext cx="25632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CB7D420E-F7B1-802B-0FBF-CABCB3D315F3}"/>
                    </a:ext>
                  </a:extLst>
                </p14:cNvPr>
                <p14:cNvContentPartPr/>
                <p14:nvPr/>
              </p14:nvContentPartPr>
              <p14:xfrm>
                <a:off x="5222148" y="3545035"/>
                <a:ext cx="159480" cy="17640"/>
              </p14:xfrm>
            </p:contentPart>
          </mc:Choice>
          <mc:Fallback>
            <p:pic>
              <p:nvPicPr>
                <p:cNvPr id="5" name="Ink 4">
                  <a:extLst>
                    <a:ext uri="{FF2B5EF4-FFF2-40B4-BE49-F238E27FC236}">
                      <a16:creationId xmlns:a16="http://schemas.microsoft.com/office/drawing/2014/main" id="{CB7D420E-F7B1-802B-0FBF-CABCB3D315F3}"/>
                    </a:ext>
                  </a:extLst>
                </p:cNvPr>
                <p:cNvPicPr/>
                <p:nvPr/>
              </p:nvPicPr>
              <p:blipFill>
                <a:blip r:embed="rId6"/>
                <a:stretch>
                  <a:fillRect/>
                </a:stretch>
              </p:blipFill>
              <p:spPr>
                <a:xfrm>
                  <a:off x="5216028" y="3538915"/>
                  <a:ext cx="171720" cy="2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57198ADD-01B9-49BA-DCC0-2C10D5A84CDB}"/>
                  </a:ext>
                </a:extLst>
              </p14:cNvPr>
              <p14:cNvContentPartPr/>
              <p14:nvPr/>
            </p14:nvContentPartPr>
            <p14:xfrm>
              <a:off x="5623548" y="3448555"/>
              <a:ext cx="66600" cy="312120"/>
            </p14:xfrm>
          </p:contentPart>
        </mc:Choice>
        <mc:Fallback>
          <p:pic>
            <p:nvPicPr>
              <p:cNvPr id="6" name="Ink 5">
                <a:extLst>
                  <a:ext uri="{FF2B5EF4-FFF2-40B4-BE49-F238E27FC236}">
                    <a16:creationId xmlns:a16="http://schemas.microsoft.com/office/drawing/2014/main" id="{57198ADD-01B9-49BA-DCC0-2C10D5A84CDB}"/>
                  </a:ext>
                </a:extLst>
              </p:cNvPr>
              <p:cNvPicPr/>
              <p:nvPr/>
            </p:nvPicPr>
            <p:blipFill>
              <a:blip r:embed="rId8"/>
              <a:stretch>
                <a:fillRect/>
              </a:stretch>
            </p:blipFill>
            <p:spPr>
              <a:xfrm>
                <a:off x="5617428" y="3442435"/>
                <a:ext cx="78840" cy="324360"/>
              </a:xfrm>
              <a:prstGeom prst="rect">
                <a:avLst/>
              </a:prstGeom>
            </p:spPr>
          </p:pic>
        </mc:Fallback>
      </mc:AlternateContent>
      <p:grpSp>
        <p:nvGrpSpPr>
          <p:cNvPr id="14" name="Group 13">
            <a:extLst>
              <a:ext uri="{FF2B5EF4-FFF2-40B4-BE49-F238E27FC236}">
                <a16:creationId xmlns:a16="http://schemas.microsoft.com/office/drawing/2014/main" id="{683F0AD1-16B5-51C1-CFE7-34E9D9C2E3AD}"/>
              </a:ext>
            </a:extLst>
          </p:cNvPr>
          <p:cNvGrpSpPr/>
          <p:nvPr/>
        </p:nvGrpSpPr>
        <p:grpSpPr>
          <a:xfrm>
            <a:off x="5898588" y="3280435"/>
            <a:ext cx="755280" cy="458280"/>
            <a:chOff x="5898588" y="3280435"/>
            <a:chExt cx="755280" cy="458280"/>
          </a:xfrm>
        </p:grpSpPr>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8A0CAFE5-B380-C9B3-EF72-E2A5F6BD6DC2}"/>
                    </a:ext>
                  </a:extLst>
                </p14:cNvPr>
                <p14:cNvContentPartPr/>
                <p14:nvPr/>
              </p14:nvContentPartPr>
              <p14:xfrm>
                <a:off x="5927028" y="3280435"/>
                <a:ext cx="48960" cy="342360"/>
              </p14:xfrm>
            </p:contentPart>
          </mc:Choice>
          <mc:Fallback>
            <p:pic>
              <p:nvPicPr>
                <p:cNvPr id="8" name="Ink 7">
                  <a:extLst>
                    <a:ext uri="{FF2B5EF4-FFF2-40B4-BE49-F238E27FC236}">
                      <a16:creationId xmlns:a16="http://schemas.microsoft.com/office/drawing/2014/main" id="{8A0CAFE5-B380-C9B3-EF72-E2A5F6BD6DC2}"/>
                    </a:ext>
                  </a:extLst>
                </p:cNvPr>
                <p:cNvPicPr/>
                <p:nvPr/>
              </p:nvPicPr>
              <p:blipFill>
                <a:blip r:embed="rId10"/>
                <a:stretch>
                  <a:fillRect/>
                </a:stretch>
              </p:blipFill>
              <p:spPr>
                <a:xfrm>
                  <a:off x="5920908" y="3274315"/>
                  <a:ext cx="6120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FF636FE4-DA60-D050-4DB3-F860A27DA61E}"/>
                    </a:ext>
                  </a:extLst>
                </p14:cNvPr>
                <p14:cNvContentPartPr/>
                <p14:nvPr/>
              </p14:nvContentPartPr>
              <p14:xfrm>
                <a:off x="6060228" y="3327955"/>
                <a:ext cx="32400" cy="249840"/>
              </p14:xfrm>
            </p:contentPart>
          </mc:Choice>
          <mc:Fallback>
            <p:pic>
              <p:nvPicPr>
                <p:cNvPr id="9" name="Ink 8">
                  <a:extLst>
                    <a:ext uri="{FF2B5EF4-FFF2-40B4-BE49-F238E27FC236}">
                      <a16:creationId xmlns:a16="http://schemas.microsoft.com/office/drawing/2014/main" id="{FF636FE4-DA60-D050-4DB3-F860A27DA61E}"/>
                    </a:ext>
                  </a:extLst>
                </p:cNvPr>
                <p:cNvPicPr/>
                <p:nvPr/>
              </p:nvPicPr>
              <p:blipFill>
                <a:blip r:embed="rId12"/>
                <a:stretch>
                  <a:fillRect/>
                </a:stretch>
              </p:blipFill>
              <p:spPr>
                <a:xfrm>
                  <a:off x="6054108" y="3321835"/>
                  <a:ext cx="446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EC81AB52-F5E0-5CD6-DD7A-49C7EEB0B3CD}"/>
                    </a:ext>
                  </a:extLst>
                </p14:cNvPr>
                <p14:cNvContentPartPr/>
                <p14:nvPr/>
              </p14:nvContentPartPr>
              <p14:xfrm>
                <a:off x="5898588" y="3451795"/>
                <a:ext cx="345240" cy="286920"/>
              </p14:xfrm>
            </p:contentPart>
          </mc:Choice>
          <mc:Fallback>
            <p:pic>
              <p:nvPicPr>
                <p:cNvPr id="10" name="Ink 9">
                  <a:extLst>
                    <a:ext uri="{FF2B5EF4-FFF2-40B4-BE49-F238E27FC236}">
                      <a16:creationId xmlns:a16="http://schemas.microsoft.com/office/drawing/2014/main" id="{EC81AB52-F5E0-5CD6-DD7A-49C7EEB0B3CD}"/>
                    </a:ext>
                  </a:extLst>
                </p:cNvPr>
                <p:cNvPicPr/>
                <p:nvPr/>
              </p:nvPicPr>
              <p:blipFill>
                <a:blip r:embed="rId14"/>
                <a:stretch>
                  <a:fillRect/>
                </a:stretch>
              </p:blipFill>
              <p:spPr>
                <a:xfrm>
                  <a:off x="5892468" y="3445675"/>
                  <a:ext cx="35748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23E074F4-9A08-9B18-52F8-F3EE74E0CA3D}"/>
                    </a:ext>
                  </a:extLst>
                </p14:cNvPr>
                <p14:cNvContentPartPr/>
                <p14:nvPr/>
              </p14:nvContentPartPr>
              <p14:xfrm>
                <a:off x="6248148" y="3478075"/>
                <a:ext cx="12240" cy="10080"/>
              </p14:xfrm>
            </p:contentPart>
          </mc:Choice>
          <mc:Fallback>
            <p:pic>
              <p:nvPicPr>
                <p:cNvPr id="11" name="Ink 10">
                  <a:extLst>
                    <a:ext uri="{FF2B5EF4-FFF2-40B4-BE49-F238E27FC236}">
                      <a16:creationId xmlns:a16="http://schemas.microsoft.com/office/drawing/2014/main" id="{23E074F4-9A08-9B18-52F8-F3EE74E0CA3D}"/>
                    </a:ext>
                  </a:extLst>
                </p:cNvPr>
                <p:cNvPicPr/>
                <p:nvPr/>
              </p:nvPicPr>
              <p:blipFill>
                <a:blip r:embed="rId16"/>
                <a:stretch>
                  <a:fillRect/>
                </a:stretch>
              </p:blipFill>
              <p:spPr>
                <a:xfrm>
                  <a:off x="6242028" y="3471955"/>
                  <a:ext cx="244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9934A28E-769F-41C6-DBDC-ABCFBA4843EA}"/>
                    </a:ext>
                  </a:extLst>
                </p14:cNvPr>
                <p14:cNvContentPartPr/>
                <p14:nvPr/>
              </p14:nvContentPartPr>
              <p14:xfrm>
                <a:off x="6317628" y="3360715"/>
                <a:ext cx="336240" cy="322200"/>
              </p14:xfrm>
            </p:contentPart>
          </mc:Choice>
          <mc:Fallback>
            <p:pic>
              <p:nvPicPr>
                <p:cNvPr id="13" name="Ink 12">
                  <a:extLst>
                    <a:ext uri="{FF2B5EF4-FFF2-40B4-BE49-F238E27FC236}">
                      <a16:creationId xmlns:a16="http://schemas.microsoft.com/office/drawing/2014/main" id="{9934A28E-769F-41C6-DBDC-ABCFBA4843EA}"/>
                    </a:ext>
                  </a:extLst>
                </p:cNvPr>
                <p:cNvPicPr/>
                <p:nvPr/>
              </p:nvPicPr>
              <p:blipFill>
                <a:blip r:embed="rId18"/>
                <a:stretch>
                  <a:fillRect/>
                </a:stretch>
              </p:blipFill>
              <p:spPr>
                <a:xfrm>
                  <a:off x="6311508" y="3354595"/>
                  <a:ext cx="348480" cy="334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E6481DC8-481B-4123-4200-0350149D46B2}"/>
                  </a:ext>
                </a:extLst>
              </p14:cNvPr>
              <p14:cNvContentPartPr/>
              <p14:nvPr/>
            </p14:nvContentPartPr>
            <p14:xfrm>
              <a:off x="5506548" y="3835195"/>
              <a:ext cx="1208520" cy="113040"/>
            </p14:xfrm>
          </p:contentPart>
        </mc:Choice>
        <mc:Fallback>
          <p:pic>
            <p:nvPicPr>
              <p:cNvPr id="15" name="Ink 14">
                <a:extLst>
                  <a:ext uri="{FF2B5EF4-FFF2-40B4-BE49-F238E27FC236}">
                    <a16:creationId xmlns:a16="http://schemas.microsoft.com/office/drawing/2014/main" id="{E6481DC8-481B-4123-4200-0350149D46B2}"/>
                  </a:ext>
                </a:extLst>
              </p:cNvPr>
              <p:cNvPicPr/>
              <p:nvPr/>
            </p:nvPicPr>
            <p:blipFill>
              <a:blip r:embed="rId20"/>
              <a:stretch>
                <a:fillRect/>
              </a:stretch>
            </p:blipFill>
            <p:spPr>
              <a:xfrm>
                <a:off x="5500428" y="3829075"/>
                <a:ext cx="12207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5833921E-8D9A-20C8-42CD-93B0EA749122}"/>
                  </a:ext>
                </a:extLst>
              </p14:cNvPr>
              <p14:cNvContentPartPr/>
              <p14:nvPr/>
            </p14:nvContentPartPr>
            <p14:xfrm>
              <a:off x="1458708" y="5381755"/>
              <a:ext cx="808560" cy="854280"/>
            </p14:xfrm>
          </p:contentPart>
        </mc:Choice>
        <mc:Fallback>
          <p:pic>
            <p:nvPicPr>
              <p:cNvPr id="16" name="Ink 15">
                <a:extLst>
                  <a:ext uri="{FF2B5EF4-FFF2-40B4-BE49-F238E27FC236}">
                    <a16:creationId xmlns:a16="http://schemas.microsoft.com/office/drawing/2014/main" id="{5833921E-8D9A-20C8-42CD-93B0EA749122}"/>
                  </a:ext>
                </a:extLst>
              </p:cNvPr>
              <p:cNvPicPr/>
              <p:nvPr/>
            </p:nvPicPr>
            <p:blipFill>
              <a:blip r:embed="rId22"/>
              <a:stretch>
                <a:fillRect/>
              </a:stretch>
            </p:blipFill>
            <p:spPr>
              <a:xfrm>
                <a:off x="1452588" y="5375635"/>
                <a:ext cx="820800" cy="866520"/>
              </a:xfrm>
              <a:prstGeom prst="rect">
                <a:avLst/>
              </a:prstGeom>
            </p:spPr>
          </p:pic>
        </mc:Fallback>
      </mc:AlternateContent>
      <p:grpSp>
        <p:nvGrpSpPr>
          <p:cNvPr id="42" name="Group 41">
            <a:extLst>
              <a:ext uri="{FF2B5EF4-FFF2-40B4-BE49-F238E27FC236}">
                <a16:creationId xmlns:a16="http://schemas.microsoft.com/office/drawing/2014/main" id="{B673DE00-E077-F18E-B6A3-8DFE3A6DEBEC}"/>
              </a:ext>
            </a:extLst>
          </p:cNvPr>
          <p:cNvGrpSpPr/>
          <p:nvPr/>
        </p:nvGrpSpPr>
        <p:grpSpPr>
          <a:xfrm>
            <a:off x="6424548" y="4055515"/>
            <a:ext cx="349920" cy="602640"/>
            <a:chOff x="6424548" y="4055515"/>
            <a:chExt cx="349920" cy="602640"/>
          </a:xfrm>
        </p:grpSpPr>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3198AB88-ECC0-A61E-FA25-E9D759FA3021}"/>
                    </a:ext>
                  </a:extLst>
                </p14:cNvPr>
                <p14:cNvContentPartPr/>
                <p14:nvPr/>
              </p14:nvContentPartPr>
              <p14:xfrm>
                <a:off x="6700668" y="4310395"/>
                <a:ext cx="52200" cy="205200"/>
              </p14:xfrm>
            </p:contentPart>
          </mc:Choice>
          <mc:Fallback>
            <p:pic>
              <p:nvPicPr>
                <p:cNvPr id="17" name="Ink 16">
                  <a:extLst>
                    <a:ext uri="{FF2B5EF4-FFF2-40B4-BE49-F238E27FC236}">
                      <a16:creationId xmlns:a16="http://schemas.microsoft.com/office/drawing/2014/main" id="{3198AB88-ECC0-A61E-FA25-E9D759FA3021}"/>
                    </a:ext>
                  </a:extLst>
                </p:cNvPr>
                <p:cNvPicPr/>
                <p:nvPr/>
              </p:nvPicPr>
              <p:blipFill>
                <a:blip r:embed="rId24"/>
                <a:stretch>
                  <a:fillRect/>
                </a:stretch>
              </p:blipFill>
              <p:spPr>
                <a:xfrm>
                  <a:off x="6694548" y="4304275"/>
                  <a:ext cx="644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843F370E-FC06-8A63-7362-085DB8A4BBCC}"/>
                    </a:ext>
                  </a:extLst>
                </p14:cNvPr>
                <p14:cNvContentPartPr/>
                <p14:nvPr/>
              </p14:nvContentPartPr>
              <p14:xfrm>
                <a:off x="6759708" y="4055515"/>
                <a:ext cx="14760" cy="45000"/>
              </p14:xfrm>
            </p:contentPart>
          </mc:Choice>
          <mc:Fallback>
            <p:pic>
              <p:nvPicPr>
                <p:cNvPr id="18" name="Ink 17">
                  <a:extLst>
                    <a:ext uri="{FF2B5EF4-FFF2-40B4-BE49-F238E27FC236}">
                      <a16:creationId xmlns:a16="http://schemas.microsoft.com/office/drawing/2014/main" id="{843F370E-FC06-8A63-7362-085DB8A4BBCC}"/>
                    </a:ext>
                  </a:extLst>
                </p:cNvPr>
                <p:cNvPicPr/>
                <p:nvPr/>
              </p:nvPicPr>
              <p:blipFill>
                <a:blip r:embed="rId26"/>
                <a:stretch>
                  <a:fillRect/>
                </a:stretch>
              </p:blipFill>
              <p:spPr>
                <a:xfrm>
                  <a:off x="6753588" y="4049395"/>
                  <a:ext cx="270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2F042C84-AFB1-6D8E-1D57-AC44950D6FA7}"/>
                    </a:ext>
                  </a:extLst>
                </p14:cNvPr>
                <p14:cNvContentPartPr/>
                <p14:nvPr/>
              </p14:nvContentPartPr>
              <p14:xfrm>
                <a:off x="6424548" y="4188715"/>
                <a:ext cx="130680" cy="469440"/>
              </p14:xfrm>
            </p:contentPart>
          </mc:Choice>
          <mc:Fallback>
            <p:pic>
              <p:nvPicPr>
                <p:cNvPr id="19" name="Ink 18">
                  <a:extLst>
                    <a:ext uri="{FF2B5EF4-FFF2-40B4-BE49-F238E27FC236}">
                      <a16:creationId xmlns:a16="http://schemas.microsoft.com/office/drawing/2014/main" id="{2F042C84-AFB1-6D8E-1D57-AC44950D6FA7}"/>
                    </a:ext>
                  </a:extLst>
                </p:cNvPr>
                <p:cNvPicPr/>
                <p:nvPr/>
              </p:nvPicPr>
              <p:blipFill>
                <a:blip r:embed="rId28"/>
                <a:stretch>
                  <a:fillRect/>
                </a:stretch>
              </p:blipFill>
              <p:spPr>
                <a:xfrm>
                  <a:off x="6418428" y="4182595"/>
                  <a:ext cx="142920" cy="481680"/>
                </a:xfrm>
                <a:prstGeom prst="rect">
                  <a:avLst/>
                </a:prstGeom>
              </p:spPr>
            </p:pic>
          </mc:Fallback>
        </mc:AlternateContent>
      </p:grpSp>
      <p:grpSp>
        <p:nvGrpSpPr>
          <p:cNvPr id="41" name="Group 40">
            <a:extLst>
              <a:ext uri="{FF2B5EF4-FFF2-40B4-BE49-F238E27FC236}">
                <a16:creationId xmlns:a16="http://schemas.microsoft.com/office/drawing/2014/main" id="{C10E7C4B-E02C-0C4A-63DE-2644410A90FB}"/>
              </a:ext>
            </a:extLst>
          </p:cNvPr>
          <p:cNvGrpSpPr/>
          <p:nvPr/>
        </p:nvGrpSpPr>
        <p:grpSpPr>
          <a:xfrm>
            <a:off x="7111788" y="4042195"/>
            <a:ext cx="697680" cy="610560"/>
            <a:chOff x="7111788" y="4042195"/>
            <a:chExt cx="697680" cy="610560"/>
          </a:xfrm>
        </p:grpSpPr>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67E24943-EAE0-6309-A606-8F1775B37ADA}"/>
                    </a:ext>
                  </a:extLst>
                </p14:cNvPr>
                <p14:cNvContentPartPr/>
                <p14:nvPr/>
              </p14:nvContentPartPr>
              <p14:xfrm>
                <a:off x="7111788" y="4377715"/>
                <a:ext cx="45000" cy="259920"/>
              </p14:xfrm>
            </p:contentPart>
          </mc:Choice>
          <mc:Fallback>
            <p:pic>
              <p:nvPicPr>
                <p:cNvPr id="20" name="Ink 19">
                  <a:extLst>
                    <a:ext uri="{FF2B5EF4-FFF2-40B4-BE49-F238E27FC236}">
                      <a16:creationId xmlns:a16="http://schemas.microsoft.com/office/drawing/2014/main" id="{67E24943-EAE0-6309-A606-8F1775B37ADA}"/>
                    </a:ext>
                  </a:extLst>
                </p:cNvPr>
                <p:cNvPicPr/>
                <p:nvPr/>
              </p:nvPicPr>
              <p:blipFill>
                <a:blip r:embed="rId30"/>
                <a:stretch>
                  <a:fillRect/>
                </a:stretch>
              </p:blipFill>
              <p:spPr>
                <a:xfrm>
                  <a:off x="7105668" y="4371595"/>
                  <a:ext cx="572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Ink 20">
                  <a:extLst>
                    <a:ext uri="{FF2B5EF4-FFF2-40B4-BE49-F238E27FC236}">
                      <a16:creationId xmlns:a16="http://schemas.microsoft.com/office/drawing/2014/main" id="{A51C3DF3-D367-0C60-63C4-E9E2C0851016}"/>
                    </a:ext>
                  </a:extLst>
                </p14:cNvPr>
                <p14:cNvContentPartPr/>
                <p14:nvPr/>
              </p14:nvContentPartPr>
              <p14:xfrm>
                <a:off x="7237068" y="4270435"/>
                <a:ext cx="11160" cy="28440"/>
              </p14:xfrm>
            </p:contentPart>
          </mc:Choice>
          <mc:Fallback>
            <p:pic>
              <p:nvPicPr>
                <p:cNvPr id="21" name="Ink 20">
                  <a:extLst>
                    <a:ext uri="{FF2B5EF4-FFF2-40B4-BE49-F238E27FC236}">
                      <a16:creationId xmlns:a16="http://schemas.microsoft.com/office/drawing/2014/main" id="{A51C3DF3-D367-0C60-63C4-E9E2C0851016}"/>
                    </a:ext>
                  </a:extLst>
                </p:cNvPr>
                <p:cNvPicPr/>
                <p:nvPr/>
              </p:nvPicPr>
              <p:blipFill>
                <a:blip r:embed="rId32"/>
                <a:stretch>
                  <a:fillRect/>
                </a:stretch>
              </p:blipFill>
              <p:spPr>
                <a:xfrm>
                  <a:off x="7230948" y="4264315"/>
                  <a:ext cx="234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Ink 21">
                  <a:extLst>
                    <a:ext uri="{FF2B5EF4-FFF2-40B4-BE49-F238E27FC236}">
                      <a16:creationId xmlns:a16="http://schemas.microsoft.com/office/drawing/2014/main" id="{E8B50E04-490A-59E1-19EC-5F161F7A8477}"/>
                    </a:ext>
                  </a:extLst>
                </p14:cNvPr>
                <p14:cNvContentPartPr/>
                <p14:nvPr/>
              </p14:nvContentPartPr>
              <p14:xfrm>
                <a:off x="7319148" y="4284475"/>
                <a:ext cx="96840" cy="368280"/>
              </p14:xfrm>
            </p:contentPart>
          </mc:Choice>
          <mc:Fallback>
            <p:pic>
              <p:nvPicPr>
                <p:cNvPr id="22" name="Ink 21">
                  <a:extLst>
                    <a:ext uri="{FF2B5EF4-FFF2-40B4-BE49-F238E27FC236}">
                      <a16:creationId xmlns:a16="http://schemas.microsoft.com/office/drawing/2014/main" id="{E8B50E04-490A-59E1-19EC-5F161F7A8477}"/>
                    </a:ext>
                  </a:extLst>
                </p:cNvPr>
                <p:cNvPicPr/>
                <p:nvPr/>
              </p:nvPicPr>
              <p:blipFill>
                <a:blip r:embed="rId34"/>
                <a:stretch>
                  <a:fillRect/>
                </a:stretch>
              </p:blipFill>
              <p:spPr>
                <a:xfrm>
                  <a:off x="7313028" y="4278355"/>
                  <a:ext cx="10908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Ink 22">
                  <a:extLst>
                    <a:ext uri="{FF2B5EF4-FFF2-40B4-BE49-F238E27FC236}">
                      <a16:creationId xmlns:a16="http://schemas.microsoft.com/office/drawing/2014/main" id="{2C8075E2-01C4-635E-4C2A-4319707864C2}"/>
                    </a:ext>
                  </a:extLst>
                </p14:cNvPr>
                <p14:cNvContentPartPr/>
                <p14:nvPr/>
              </p14:nvContentPartPr>
              <p14:xfrm>
                <a:off x="7463868" y="4146595"/>
                <a:ext cx="59400" cy="33840"/>
              </p14:xfrm>
            </p:contentPart>
          </mc:Choice>
          <mc:Fallback>
            <p:pic>
              <p:nvPicPr>
                <p:cNvPr id="23" name="Ink 22">
                  <a:extLst>
                    <a:ext uri="{FF2B5EF4-FFF2-40B4-BE49-F238E27FC236}">
                      <a16:creationId xmlns:a16="http://schemas.microsoft.com/office/drawing/2014/main" id="{2C8075E2-01C4-635E-4C2A-4319707864C2}"/>
                    </a:ext>
                  </a:extLst>
                </p:cNvPr>
                <p:cNvPicPr/>
                <p:nvPr/>
              </p:nvPicPr>
              <p:blipFill>
                <a:blip r:embed="rId36"/>
                <a:stretch>
                  <a:fillRect/>
                </a:stretch>
              </p:blipFill>
              <p:spPr>
                <a:xfrm>
                  <a:off x="7457748" y="4140475"/>
                  <a:ext cx="716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4" name="Ink 23">
                  <a:extLst>
                    <a:ext uri="{FF2B5EF4-FFF2-40B4-BE49-F238E27FC236}">
                      <a16:creationId xmlns:a16="http://schemas.microsoft.com/office/drawing/2014/main" id="{88284AEA-5E85-4972-0B4C-BBD926A058F9}"/>
                    </a:ext>
                  </a:extLst>
                </p14:cNvPr>
                <p14:cNvContentPartPr/>
                <p14:nvPr/>
              </p14:nvContentPartPr>
              <p14:xfrm>
                <a:off x="7616868" y="4042195"/>
                <a:ext cx="192600" cy="577800"/>
              </p14:xfrm>
            </p:contentPart>
          </mc:Choice>
          <mc:Fallback>
            <p:pic>
              <p:nvPicPr>
                <p:cNvPr id="24" name="Ink 23">
                  <a:extLst>
                    <a:ext uri="{FF2B5EF4-FFF2-40B4-BE49-F238E27FC236}">
                      <a16:creationId xmlns:a16="http://schemas.microsoft.com/office/drawing/2014/main" id="{88284AEA-5E85-4972-0B4C-BBD926A058F9}"/>
                    </a:ext>
                  </a:extLst>
                </p:cNvPr>
                <p:cNvPicPr/>
                <p:nvPr/>
              </p:nvPicPr>
              <p:blipFill>
                <a:blip r:embed="rId38"/>
                <a:stretch>
                  <a:fillRect/>
                </a:stretch>
              </p:blipFill>
              <p:spPr>
                <a:xfrm>
                  <a:off x="7610748" y="4036075"/>
                  <a:ext cx="204840" cy="590040"/>
                </a:xfrm>
                <a:prstGeom prst="rect">
                  <a:avLst/>
                </a:prstGeom>
              </p:spPr>
            </p:pic>
          </mc:Fallback>
        </mc:AlternateContent>
      </p:grpSp>
      <p:grpSp>
        <p:nvGrpSpPr>
          <p:cNvPr id="40" name="Group 39">
            <a:extLst>
              <a:ext uri="{FF2B5EF4-FFF2-40B4-BE49-F238E27FC236}">
                <a16:creationId xmlns:a16="http://schemas.microsoft.com/office/drawing/2014/main" id="{D2351000-AAFC-2572-2118-37D7125DAF8B}"/>
              </a:ext>
            </a:extLst>
          </p:cNvPr>
          <p:cNvGrpSpPr/>
          <p:nvPr/>
        </p:nvGrpSpPr>
        <p:grpSpPr>
          <a:xfrm>
            <a:off x="6415548" y="5123275"/>
            <a:ext cx="104400" cy="372600"/>
            <a:chOff x="6415548" y="5123275"/>
            <a:chExt cx="104400" cy="372600"/>
          </a:xfrm>
        </p:grpSpPr>
        <mc:AlternateContent xmlns:mc="http://schemas.openxmlformats.org/markup-compatibility/2006">
          <mc:Choice xmlns:p14="http://schemas.microsoft.com/office/powerpoint/2010/main" Requires="p14">
            <p:contentPart p14:bwMode="auto" r:id="rId39">
              <p14:nvContentPartPr>
                <p14:cNvPr id="25" name="Ink 24">
                  <a:extLst>
                    <a:ext uri="{FF2B5EF4-FFF2-40B4-BE49-F238E27FC236}">
                      <a16:creationId xmlns:a16="http://schemas.microsoft.com/office/drawing/2014/main" id="{91EAF5F0-0A3B-B84C-2F3F-1BA6E5132973}"/>
                    </a:ext>
                  </a:extLst>
                </p14:cNvPr>
                <p14:cNvContentPartPr/>
                <p14:nvPr/>
              </p14:nvContentPartPr>
              <p14:xfrm>
                <a:off x="6415548" y="5166835"/>
                <a:ext cx="104400" cy="329040"/>
              </p14:xfrm>
            </p:contentPart>
          </mc:Choice>
          <mc:Fallback>
            <p:pic>
              <p:nvPicPr>
                <p:cNvPr id="25" name="Ink 24">
                  <a:extLst>
                    <a:ext uri="{FF2B5EF4-FFF2-40B4-BE49-F238E27FC236}">
                      <a16:creationId xmlns:a16="http://schemas.microsoft.com/office/drawing/2014/main" id="{91EAF5F0-0A3B-B84C-2F3F-1BA6E5132973}"/>
                    </a:ext>
                  </a:extLst>
                </p:cNvPr>
                <p:cNvPicPr/>
                <p:nvPr/>
              </p:nvPicPr>
              <p:blipFill>
                <a:blip r:embed="rId40"/>
                <a:stretch>
                  <a:fillRect/>
                </a:stretch>
              </p:blipFill>
              <p:spPr>
                <a:xfrm>
                  <a:off x="6409428" y="5160715"/>
                  <a:ext cx="11664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Ink 25">
                  <a:extLst>
                    <a:ext uri="{FF2B5EF4-FFF2-40B4-BE49-F238E27FC236}">
                      <a16:creationId xmlns:a16="http://schemas.microsoft.com/office/drawing/2014/main" id="{6C75E8D9-E801-0687-5729-F5F7E2EEA754}"/>
                    </a:ext>
                  </a:extLst>
                </p14:cNvPr>
                <p14:cNvContentPartPr/>
                <p14:nvPr/>
              </p14:nvContentPartPr>
              <p14:xfrm>
                <a:off x="6431748" y="5123275"/>
                <a:ext cx="32760" cy="11160"/>
              </p14:xfrm>
            </p:contentPart>
          </mc:Choice>
          <mc:Fallback>
            <p:pic>
              <p:nvPicPr>
                <p:cNvPr id="26" name="Ink 25">
                  <a:extLst>
                    <a:ext uri="{FF2B5EF4-FFF2-40B4-BE49-F238E27FC236}">
                      <a16:creationId xmlns:a16="http://schemas.microsoft.com/office/drawing/2014/main" id="{6C75E8D9-E801-0687-5729-F5F7E2EEA754}"/>
                    </a:ext>
                  </a:extLst>
                </p:cNvPr>
                <p:cNvPicPr/>
                <p:nvPr/>
              </p:nvPicPr>
              <p:blipFill>
                <a:blip r:embed="rId42"/>
                <a:stretch>
                  <a:fillRect/>
                </a:stretch>
              </p:blipFill>
              <p:spPr>
                <a:xfrm>
                  <a:off x="6425628" y="5117155"/>
                  <a:ext cx="45000" cy="23400"/>
                </a:xfrm>
                <a:prstGeom prst="rect">
                  <a:avLst/>
                </a:prstGeom>
              </p:spPr>
            </p:pic>
          </mc:Fallback>
        </mc:AlternateContent>
      </p:grpSp>
      <p:grpSp>
        <p:nvGrpSpPr>
          <p:cNvPr id="39" name="Group 38">
            <a:extLst>
              <a:ext uri="{FF2B5EF4-FFF2-40B4-BE49-F238E27FC236}">
                <a16:creationId xmlns:a16="http://schemas.microsoft.com/office/drawing/2014/main" id="{A7E39979-88F5-7AFD-B44F-7E5A7ED9ECC5}"/>
              </a:ext>
            </a:extLst>
          </p:cNvPr>
          <p:cNvGrpSpPr/>
          <p:nvPr/>
        </p:nvGrpSpPr>
        <p:grpSpPr>
          <a:xfrm>
            <a:off x="6752148" y="5144155"/>
            <a:ext cx="506160" cy="273600"/>
            <a:chOff x="6752148" y="5144155"/>
            <a:chExt cx="506160" cy="273600"/>
          </a:xfrm>
        </p:grpSpPr>
        <mc:AlternateContent xmlns:mc="http://schemas.openxmlformats.org/markup-compatibility/2006">
          <mc:Choice xmlns:p14="http://schemas.microsoft.com/office/powerpoint/2010/main" Requires="p14">
            <p:contentPart p14:bwMode="auto" r:id="rId43">
              <p14:nvContentPartPr>
                <p14:cNvPr id="27" name="Ink 26">
                  <a:extLst>
                    <a:ext uri="{FF2B5EF4-FFF2-40B4-BE49-F238E27FC236}">
                      <a16:creationId xmlns:a16="http://schemas.microsoft.com/office/drawing/2014/main" id="{01136847-052B-4302-4E64-B4E059CE6B3A}"/>
                    </a:ext>
                  </a:extLst>
                </p14:cNvPr>
                <p14:cNvContentPartPr/>
                <p14:nvPr/>
              </p14:nvContentPartPr>
              <p14:xfrm>
                <a:off x="6752148" y="5276635"/>
                <a:ext cx="254880" cy="139320"/>
              </p14:xfrm>
            </p:contentPart>
          </mc:Choice>
          <mc:Fallback>
            <p:pic>
              <p:nvPicPr>
                <p:cNvPr id="27" name="Ink 26">
                  <a:extLst>
                    <a:ext uri="{FF2B5EF4-FFF2-40B4-BE49-F238E27FC236}">
                      <a16:creationId xmlns:a16="http://schemas.microsoft.com/office/drawing/2014/main" id="{01136847-052B-4302-4E64-B4E059CE6B3A}"/>
                    </a:ext>
                  </a:extLst>
                </p:cNvPr>
                <p:cNvPicPr/>
                <p:nvPr/>
              </p:nvPicPr>
              <p:blipFill>
                <a:blip r:embed="rId44"/>
                <a:stretch>
                  <a:fillRect/>
                </a:stretch>
              </p:blipFill>
              <p:spPr>
                <a:xfrm>
                  <a:off x="6746028" y="5270515"/>
                  <a:ext cx="2671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8" name="Ink 27">
                  <a:extLst>
                    <a:ext uri="{FF2B5EF4-FFF2-40B4-BE49-F238E27FC236}">
                      <a16:creationId xmlns:a16="http://schemas.microsoft.com/office/drawing/2014/main" id="{E25E5FD5-FFC8-6BB3-0CF2-A051DEA1A6AC}"/>
                    </a:ext>
                  </a:extLst>
                </p14:cNvPr>
                <p14:cNvContentPartPr/>
                <p14:nvPr/>
              </p14:nvContentPartPr>
              <p14:xfrm>
                <a:off x="7111788" y="5144155"/>
                <a:ext cx="146520" cy="273600"/>
              </p14:xfrm>
            </p:contentPart>
          </mc:Choice>
          <mc:Fallback>
            <p:pic>
              <p:nvPicPr>
                <p:cNvPr id="28" name="Ink 27">
                  <a:extLst>
                    <a:ext uri="{FF2B5EF4-FFF2-40B4-BE49-F238E27FC236}">
                      <a16:creationId xmlns:a16="http://schemas.microsoft.com/office/drawing/2014/main" id="{E25E5FD5-FFC8-6BB3-0CF2-A051DEA1A6AC}"/>
                    </a:ext>
                  </a:extLst>
                </p:cNvPr>
                <p:cNvPicPr/>
                <p:nvPr/>
              </p:nvPicPr>
              <p:blipFill>
                <a:blip r:embed="rId46"/>
                <a:stretch>
                  <a:fillRect/>
                </a:stretch>
              </p:blipFill>
              <p:spPr>
                <a:xfrm>
                  <a:off x="7105668" y="5138035"/>
                  <a:ext cx="158760" cy="285840"/>
                </a:xfrm>
                <a:prstGeom prst="rect">
                  <a:avLst/>
                </a:prstGeom>
              </p:spPr>
            </p:pic>
          </mc:Fallback>
        </mc:AlternateContent>
      </p:grpSp>
      <p:grpSp>
        <p:nvGrpSpPr>
          <p:cNvPr id="38" name="Group 37">
            <a:extLst>
              <a:ext uri="{FF2B5EF4-FFF2-40B4-BE49-F238E27FC236}">
                <a16:creationId xmlns:a16="http://schemas.microsoft.com/office/drawing/2014/main" id="{1CE8C4C5-7BFE-9FA1-62AC-C593CE729DEB}"/>
              </a:ext>
            </a:extLst>
          </p:cNvPr>
          <p:cNvGrpSpPr/>
          <p:nvPr/>
        </p:nvGrpSpPr>
        <p:grpSpPr>
          <a:xfrm>
            <a:off x="6413388" y="5914195"/>
            <a:ext cx="141480" cy="474480"/>
            <a:chOff x="6413388" y="5914195"/>
            <a:chExt cx="141480" cy="474480"/>
          </a:xfrm>
        </p:grpSpPr>
        <mc:AlternateContent xmlns:mc="http://schemas.openxmlformats.org/markup-compatibility/2006">
          <mc:Choice xmlns:p14="http://schemas.microsoft.com/office/powerpoint/2010/main" Requires="p14">
            <p:contentPart p14:bwMode="auto" r:id="rId47">
              <p14:nvContentPartPr>
                <p14:cNvPr id="29" name="Ink 28">
                  <a:extLst>
                    <a:ext uri="{FF2B5EF4-FFF2-40B4-BE49-F238E27FC236}">
                      <a16:creationId xmlns:a16="http://schemas.microsoft.com/office/drawing/2014/main" id="{518802CF-2BE5-F154-33C1-3E4788365D73}"/>
                    </a:ext>
                  </a:extLst>
                </p14:cNvPr>
                <p14:cNvContentPartPr/>
                <p14:nvPr/>
              </p14:nvContentPartPr>
              <p14:xfrm>
                <a:off x="6448668" y="5914195"/>
                <a:ext cx="106200" cy="296640"/>
              </p14:xfrm>
            </p:contentPart>
          </mc:Choice>
          <mc:Fallback>
            <p:pic>
              <p:nvPicPr>
                <p:cNvPr id="29" name="Ink 28">
                  <a:extLst>
                    <a:ext uri="{FF2B5EF4-FFF2-40B4-BE49-F238E27FC236}">
                      <a16:creationId xmlns:a16="http://schemas.microsoft.com/office/drawing/2014/main" id="{518802CF-2BE5-F154-33C1-3E4788365D73}"/>
                    </a:ext>
                  </a:extLst>
                </p:cNvPr>
                <p:cNvPicPr/>
                <p:nvPr/>
              </p:nvPicPr>
              <p:blipFill>
                <a:blip r:embed="rId48"/>
                <a:stretch>
                  <a:fillRect/>
                </a:stretch>
              </p:blipFill>
              <p:spPr>
                <a:xfrm>
                  <a:off x="6442548" y="5908075"/>
                  <a:ext cx="11844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 name="Ink 29">
                  <a:extLst>
                    <a:ext uri="{FF2B5EF4-FFF2-40B4-BE49-F238E27FC236}">
                      <a16:creationId xmlns:a16="http://schemas.microsoft.com/office/drawing/2014/main" id="{FC390E80-F74F-F8BD-1223-00B8553279AD}"/>
                    </a:ext>
                  </a:extLst>
                </p14:cNvPr>
                <p14:cNvContentPartPr/>
                <p14:nvPr/>
              </p14:nvContentPartPr>
              <p14:xfrm>
                <a:off x="6413388" y="5938675"/>
                <a:ext cx="103680" cy="450000"/>
              </p14:xfrm>
            </p:contentPart>
          </mc:Choice>
          <mc:Fallback>
            <p:pic>
              <p:nvPicPr>
                <p:cNvPr id="30" name="Ink 29">
                  <a:extLst>
                    <a:ext uri="{FF2B5EF4-FFF2-40B4-BE49-F238E27FC236}">
                      <a16:creationId xmlns:a16="http://schemas.microsoft.com/office/drawing/2014/main" id="{FC390E80-F74F-F8BD-1223-00B8553279AD}"/>
                    </a:ext>
                  </a:extLst>
                </p:cNvPr>
                <p:cNvPicPr/>
                <p:nvPr/>
              </p:nvPicPr>
              <p:blipFill>
                <a:blip r:embed="rId50"/>
                <a:stretch>
                  <a:fillRect/>
                </a:stretch>
              </p:blipFill>
              <p:spPr>
                <a:xfrm>
                  <a:off x="6407268" y="5932555"/>
                  <a:ext cx="115920" cy="462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
            <p14:nvContentPartPr>
              <p14:cNvPr id="31" name="Ink 30">
                <a:extLst>
                  <a:ext uri="{FF2B5EF4-FFF2-40B4-BE49-F238E27FC236}">
                    <a16:creationId xmlns:a16="http://schemas.microsoft.com/office/drawing/2014/main" id="{4CBEE224-6290-6466-5B63-9C2BBCF873EF}"/>
                  </a:ext>
                </a:extLst>
              </p14:cNvPr>
              <p14:cNvContentPartPr/>
              <p14:nvPr/>
            </p14:nvContentPartPr>
            <p14:xfrm>
              <a:off x="6499068" y="5780275"/>
              <a:ext cx="25560" cy="30600"/>
            </p14:xfrm>
          </p:contentPart>
        </mc:Choice>
        <mc:Fallback>
          <p:pic>
            <p:nvPicPr>
              <p:cNvPr id="31" name="Ink 30">
                <a:extLst>
                  <a:ext uri="{FF2B5EF4-FFF2-40B4-BE49-F238E27FC236}">
                    <a16:creationId xmlns:a16="http://schemas.microsoft.com/office/drawing/2014/main" id="{4CBEE224-6290-6466-5B63-9C2BBCF873EF}"/>
                  </a:ext>
                </a:extLst>
              </p:cNvPr>
              <p:cNvPicPr/>
              <p:nvPr/>
            </p:nvPicPr>
            <p:blipFill>
              <a:blip r:embed="rId52"/>
              <a:stretch>
                <a:fillRect/>
              </a:stretch>
            </p:blipFill>
            <p:spPr>
              <a:xfrm>
                <a:off x="6492948" y="5774155"/>
                <a:ext cx="378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2" name="Ink 31">
                <a:extLst>
                  <a:ext uri="{FF2B5EF4-FFF2-40B4-BE49-F238E27FC236}">
                    <a16:creationId xmlns:a16="http://schemas.microsoft.com/office/drawing/2014/main" id="{1E9D073E-84F4-C3D1-A5FE-634B76C2A35D}"/>
                  </a:ext>
                </a:extLst>
              </p14:cNvPr>
              <p14:cNvContentPartPr/>
              <p14:nvPr/>
            </p14:nvContentPartPr>
            <p14:xfrm>
              <a:off x="6892188" y="6072235"/>
              <a:ext cx="187200" cy="97920"/>
            </p14:xfrm>
          </p:contentPart>
        </mc:Choice>
        <mc:Fallback>
          <p:pic>
            <p:nvPicPr>
              <p:cNvPr id="32" name="Ink 31">
                <a:extLst>
                  <a:ext uri="{FF2B5EF4-FFF2-40B4-BE49-F238E27FC236}">
                    <a16:creationId xmlns:a16="http://schemas.microsoft.com/office/drawing/2014/main" id="{1E9D073E-84F4-C3D1-A5FE-634B76C2A35D}"/>
                  </a:ext>
                </a:extLst>
              </p:cNvPr>
              <p:cNvPicPr/>
              <p:nvPr/>
            </p:nvPicPr>
            <p:blipFill>
              <a:blip r:embed="rId54"/>
              <a:stretch>
                <a:fillRect/>
              </a:stretch>
            </p:blipFill>
            <p:spPr>
              <a:xfrm>
                <a:off x="6886068" y="6066115"/>
                <a:ext cx="199440" cy="110160"/>
              </a:xfrm>
              <a:prstGeom prst="rect">
                <a:avLst/>
              </a:prstGeom>
            </p:spPr>
          </p:pic>
        </mc:Fallback>
      </mc:AlternateContent>
      <p:grpSp>
        <p:nvGrpSpPr>
          <p:cNvPr id="37" name="Group 36">
            <a:extLst>
              <a:ext uri="{FF2B5EF4-FFF2-40B4-BE49-F238E27FC236}">
                <a16:creationId xmlns:a16="http://schemas.microsoft.com/office/drawing/2014/main" id="{5DE3A084-0FFB-948B-D338-4A1AE592F285}"/>
              </a:ext>
            </a:extLst>
          </p:cNvPr>
          <p:cNvGrpSpPr/>
          <p:nvPr/>
        </p:nvGrpSpPr>
        <p:grpSpPr>
          <a:xfrm>
            <a:off x="7300788" y="5999515"/>
            <a:ext cx="849600" cy="294480"/>
            <a:chOff x="7300788" y="5999515"/>
            <a:chExt cx="849600" cy="294480"/>
          </a:xfrm>
        </p:grpSpPr>
        <mc:AlternateContent xmlns:mc="http://schemas.openxmlformats.org/markup-compatibility/2006">
          <mc:Choice xmlns:p14="http://schemas.microsoft.com/office/powerpoint/2010/main" Requires="p14">
            <p:contentPart p14:bwMode="auto" r:id="rId55">
              <p14:nvContentPartPr>
                <p14:cNvPr id="33" name="Ink 32">
                  <a:extLst>
                    <a:ext uri="{FF2B5EF4-FFF2-40B4-BE49-F238E27FC236}">
                      <a16:creationId xmlns:a16="http://schemas.microsoft.com/office/drawing/2014/main" id="{8C1D261F-202A-0B4C-9256-2FFFB4D233CC}"/>
                    </a:ext>
                  </a:extLst>
                </p14:cNvPr>
                <p14:cNvContentPartPr/>
                <p14:nvPr/>
              </p14:nvContentPartPr>
              <p14:xfrm>
                <a:off x="7300788" y="5999515"/>
                <a:ext cx="469800" cy="235800"/>
              </p14:xfrm>
            </p:contentPart>
          </mc:Choice>
          <mc:Fallback>
            <p:pic>
              <p:nvPicPr>
                <p:cNvPr id="33" name="Ink 32">
                  <a:extLst>
                    <a:ext uri="{FF2B5EF4-FFF2-40B4-BE49-F238E27FC236}">
                      <a16:creationId xmlns:a16="http://schemas.microsoft.com/office/drawing/2014/main" id="{8C1D261F-202A-0B4C-9256-2FFFB4D233CC}"/>
                    </a:ext>
                  </a:extLst>
                </p:cNvPr>
                <p:cNvPicPr/>
                <p:nvPr/>
              </p:nvPicPr>
              <p:blipFill>
                <a:blip r:embed="rId56"/>
                <a:stretch>
                  <a:fillRect/>
                </a:stretch>
              </p:blipFill>
              <p:spPr>
                <a:xfrm>
                  <a:off x="7294668" y="5993395"/>
                  <a:ext cx="48204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4" name="Ink 33">
                  <a:extLst>
                    <a:ext uri="{FF2B5EF4-FFF2-40B4-BE49-F238E27FC236}">
                      <a16:creationId xmlns:a16="http://schemas.microsoft.com/office/drawing/2014/main" id="{2CE97349-6CBF-6C66-98AF-044796826C1B}"/>
                    </a:ext>
                  </a:extLst>
                </p14:cNvPr>
                <p14:cNvContentPartPr/>
                <p14:nvPr/>
              </p14:nvContentPartPr>
              <p14:xfrm>
                <a:off x="7649268" y="6043075"/>
                <a:ext cx="154800" cy="171360"/>
              </p14:xfrm>
            </p:contentPart>
          </mc:Choice>
          <mc:Fallback>
            <p:pic>
              <p:nvPicPr>
                <p:cNvPr id="34" name="Ink 33">
                  <a:extLst>
                    <a:ext uri="{FF2B5EF4-FFF2-40B4-BE49-F238E27FC236}">
                      <a16:creationId xmlns:a16="http://schemas.microsoft.com/office/drawing/2014/main" id="{2CE97349-6CBF-6C66-98AF-044796826C1B}"/>
                    </a:ext>
                  </a:extLst>
                </p:cNvPr>
                <p:cNvPicPr/>
                <p:nvPr/>
              </p:nvPicPr>
              <p:blipFill>
                <a:blip r:embed="rId58"/>
                <a:stretch>
                  <a:fillRect/>
                </a:stretch>
              </p:blipFill>
              <p:spPr>
                <a:xfrm>
                  <a:off x="7643148" y="6036955"/>
                  <a:ext cx="1670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5" name="Ink 34">
                  <a:extLst>
                    <a:ext uri="{FF2B5EF4-FFF2-40B4-BE49-F238E27FC236}">
                      <a16:creationId xmlns:a16="http://schemas.microsoft.com/office/drawing/2014/main" id="{CF467CF2-52A4-C257-2F69-66424722DE14}"/>
                    </a:ext>
                  </a:extLst>
                </p14:cNvPr>
                <p14:cNvContentPartPr/>
                <p14:nvPr/>
              </p14:nvContentPartPr>
              <p14:xfrm>
                <a:off x="7707228" y="6083755"/>
                <a:ext cx="59400" cy="153720"/>
              </p14:xfrm>
            </p:contentPart>
          </mc:Choice>
          <mc:Fallback>
            <p:pic>
              <p:nvPicPr>
                <p:cNvPr id="35" name="Ink 34">
                  <a:extLst>
                    <a:ext uri="{FF2B5EF4-FFF2-40B4-BE49-F238E27FC236}">
                      <a16:creationId xmlns:a16="http://schemas.microsoft.com/office/drawing/2014/main" id="{CF467CF2-52A4-C257-2F69-66424722DE14}"/>
                    </a:ext>
                  </a:extLst>
                </p:cNvPr>
                <p:cNvPicPr/>
                <p:nvPr/>
              </p:nvPicPr>
              <p:blipFill>
                <a:blip r:embed="rId60"/>
                <a:stretch>
                  <a:fillRect/>
                </a:stretch>
              </p:blipFill>
              <p:spPr>
                <a:xfrm>
                  <a:off x="7701108" y="6077635"/>
                  <a:ext cx="716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6" name="Ink 35">
                  <a:extLst>
                    <a:ext uri="{FF2B5EF4-FFF2-40B4-BE49-F238E27FC236}">
                      <a16:creationId xmlns:a16="http://schemas.microsoft.com/office/drawing/2014/main" id="{67C3FAD2-6156-8B31-D658-80ECC324DC3B}"/>
                    </a:ext>
                  </a:extLst>
                </p14:cNvPr>
                <p14:cNvContentPartPr/>
                <p14:nvPr/>
              </p14:nvContentPartPr>
              <p14:xfrm>
                <a:off x="7882188" y="6057115"/>
                <a:ext cx="268200" cy="236880"/>
              </p14:xfrm>
            </p:contentPart>
          </mc:Choice>
          <mc:Fallback>
            <p:pic>
              <p:nvPicPr>
                <p:cNvPr id="36" name="Ink 35">
                  <a:extLst>
                    <a:ext uri="{FF2B5EF4-FFF2-40B4-BE49-F238E27FC236}">
                      <a16:creationId xmlns:a16="http://schemas.microsoft.com/office/drawing/2014/main" id="{67C3FAD2-6156-8B31-D658-80ECC324DC3B}"/>
                    </a:ext>
                  </a:extLst>
                </p:cNvPr>
                <p:cNvPicPr/>
                <p:nvPr/>
              </p:nvPicPr>
              <p:blipFill>
                <a:blip r:embed="rId62"/>
                <a:stretch>
                  <a:fillRect/>
                </a:stretch>
              </p:blipFill>
              <p:spPr>
                <a:xfrm>
                  <a:off x="7876068" y="6050995"/>
                  <a:ext cx="280440" cy="249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3">
            <p14:nvContentPartPr>
              <p14:cNvPr id="43" name="Ink 42">
                <a:extLst>
                  <a:ext uri="{FF2B5EF4-FFF2-40B4-BE49-F238E27FC236}">
                    <a16:creationId xmlns:a16="http://schemas.microsoft.com/office/drawing/2014/main" id="{FBD896C9-BA2A-6524-79F3-287764410A60}"/>
                  </a:ext>
                </a:extLst>
              </p14:cNvPr>
              <p14:cNvContentPartPr/>
              <p14:nvPr/>
            </p14:nvContentPartPr>
            <p14:xfrm>
              <a:off x="8693268" y="4898635"/>
              <a:ext cx="99000" cy="226440"/>
            </p14:xfrm>
          </p:contentPart>
        </mc:Choice>
        <mc:Fallback>
          <p:pic>
            <p:nvPicPr>
              <p:cNvPr id="43" name="Ink 42">
                <a:extLst>
                  <a:ext uri="{FF2B5EF4-FFF2-40B4-BE49-F238E27FC236}">
                    <a16:creationId xmlns:a16="http://schemas.microsoft.com/office/drawing/2014/main" id="{FBD896C9-BA2A-6524-79F3-287764410A60}"/>
                  </a:ext>
                </a:extLst>
              </p:cNvPr>
              <p:cNvPicPr/>
              <p:nvPr/>
            </p:nvPicPr>
            <p:blipFill>
              <a:blip r:embed="rId64"/>
              <a:stretch>
                <a:fillRect/>
              </a:stretch>
            </p:blipFill>
            <p:spPr>
              <a:xfrm>
                <a:off x="8687148" y="4892515"/>
                <a:ext cx="1112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4" name="Ink 43">
                <a:extLst>
                  <a:ext uri="{FF2B5EF4-FFF2-40B4-BE49-F238E27FC236}">
                    <a16:creationId xmlns:a16="http://schemas.microsoft.com/office/drawing/2014/main" id="{0E62EF55-E369-E943-8F62-E2DDE4425B66}"/>
                  </a:ext>
                </a:extLst>
              </p14:cNvPr>
              <p14:cNvContentPartPr/>
              <p14:nvPr/>
            </p14:nvContentPartPr>
            <p14:xfrm>
              <a:off x="8713068" y="5258995"/>
              <a:ext cx="12240" cy="77400"/>
            </p14:xfrm>
          </p:contentPart>
        </mc:Choice>
        <mc:Fallback>
          <p:pic>
            <p:nvPicPr>
              <p:cNvPr id="44" name="Ink 43">
                <a:extLst>
                  <a:ext uri="{FF2B5EF4-FFF2-40B4-BE49-F238E27FC236}">
                    <a16:creationId xmlns:a16="http://schemas.microsoft.com/office/drawing/2014/main" id="{0E62EF55-E369-E943-8F62-E2DDE4425B66}"/>
                  </a:ext>
                </a:extLst>
              </p:cNvPr>
              <p:cNvPicPr/>
              <p:nvPr/>
            </p:nvPicPr>
            <p:blipFill>
              <a:blip r:embed="rId66"/>
              <a:stretch>
                <a:fillRect/>
              </a:stretch>
            </p:blipFill>
            <p:spPr>
              <a:xfrm>
                <a:off x="8706948" y="5252875"/>
                <a:ext cx="24480" cy="89640"/>
              </a:xfrm>
              <a:prstGeom prst="rect">
                <a:avLst/>
              </a:prstGeom>
            </p:spPr>
          </p:pic>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a:xfrm>
            <a:off x="457200" y="1417638"/>
            <a:ext cx="8077200" cy="4525963"/>
          </a:xfrm>
        </p:spPr>
        <p:txBody>
          <a:bodyPr/>
          <a:lstStyle/>
          <a:p>
            <a:pPr marL="0" indent="0" algn="just">
              <a:buNone/>
            </a:pPr>
            <a:r>
              <a:rPr lang="en-US" dirty="0"/>
              <a:t>How many swaps are required for the given array 1 and array 2 using </a:t>
            </a:r>
            <a:r>
              <a:rPr lang="en-US" dirty="0">
                <a:highlight>
                  <a:srgbClr val="FFFF00"/>
                </a:highlight>
              </a:rPr>
              <a:t>selection sort </a:t>
            </a:r>
            <a:r>
              <a:rPr lang="en-US" dirty="0"/>
              <a:t>respectively?</a:t>
            </a:r>
          </a:p>
          <a:p>
            <a:pPr marL="0" indent="0" algn="just">
              <a:buNone/>
            </a:pPr>
            <a:r>
              <a:rPr lang="en-US" dirty="0"/>
              <a:t>Note: The sorted array should be in increasing order.</a:t>
            </a:r>
          </a:p>
          <a:p>
            <a:r>
              <a:rPr lang="en-US" dirty="0"/>
              <a:t>Array 1: 7 6 8 5 9 4 10 3</a:t>
            </a:r>
          </a:p>
          <a:p>
            <a:r>
              <a:rPr lang="en-US" dirty="0"/>
              <a:t>Array 2: 10 9 8 7 6 5 4 3</a:t>
            </a:r>
          </a:p>
        </p:txBody>
      </p:sp>
      <p:sp>
        <p:nvSpPr>
          <p:cNvPr id="5" name="Rectangle 4"/>
          <p:cNvSpPr/>
          <p:nvPr/>
        </p:nvSpPr>
        <p:spPr>
          <a:xfrm>
            <a:off x="6934200" y="3680619"/>
            <a:ext cx="1600200" cy="181588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514350" indent="-514350">
              <a:buFont typeface="+mj-lt"/>
              <a:buAutoNum type="alphaUcPeriod"/>
            </a:pPr>
            <a:r>
              <a:rPr lang="en-US" sz="2800" dirty="0"/>
              <a:t>6,4</a:t>
            </a:r>
          </a:p>
          <a:p>
            <a:pPr marL="514350" indent="-514350">
              <a:buFont typeface="+mj-lt"/>
              <a:buAutoNum type="alphaUcPeriod"/>
            </a:pPr>
            <a:r>
              <a:rPr lang="en-US" sz="2800" dirty="0"/>
              <a:t>7,7</a:t>
            </a:r>
          </a:p>
          <a:p>
            <a:pPr marL="514350" indent="-514350">
              <a:buFont typeface="+mj-lt"/>
              <a:buAutoNum type="alphaUcPeriod"/>
            </a:pPr>
            <a:r>
              <a:rPr lang="en-US" sz="2800" dirty="0"/>
              <a:t>7,8</a:t>
            </a:r>
          </a:p>
          <a:p>
            <a:pPr marL="514350" indent="-514350">
              <a:buFont typeface="+mj-lt"/>
              <a:buAutoNum type="alphaUcPeriod"/>
            </a:pPr>
            <a:r>
              <a:rPr lang="en-US" sz="2800" dirty="0"/>
              <a:t>7,0</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B6ECAC2-8DD7-9761-85EC-2F4314A554CF}"/>
                  </a:ext>
                </a:extLst>
              </p14:cNvPr>
              <p14:cNvContentPartPr/>
              <p14:nvPr/>
            </p14:nvContentPartPr>
            <p14:xfrm>
              <a:off x="6774468" y="3676075"/>
              <a:ext cx="641160" cy="570600"/>
            </p14:xfrm>
          </p:contentPart>
        </mc:Choice>
        <mc:Fallback>
          <p:pic>
            <p:nvPicPr>
              <p:cNvPr id="4" name="Ink 3">
                <a:extLst>
                  <a:ext uri="{FF2B5EF4-FFF2-40B4-BE49-F238E27FC236}">
                    <a16:creationId xmlns:a16="http://schemas.microsoft.com/office/drawing/2014/main" id="{DB6ECAC2-8DD7-9761-85EC-2F4314A554CF}"/>
                  </a:ext>
                </a:extLst>
              </p:cNvPr>
              <p:cNvPicPr/>
              <p:nvPr/>
            </p:nvPicPr>
            <p:blipFill>
              <a:blip r:embed="rId4"/>
              <a:stretch>
                <a:fillRect/>
              </a:stretch>
            </p:blipFill>
            <p:spPr>
              <a:xfrm>
                <a:off x="6768348" y="3669955"/>
                <a:ext cx="653400" cy="582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E049E01-3B12-3A65-9FA4-BBBFB98A471E}"/>
                  </a:ext>
                </a:extLst>
              </p14:cNvPr>
              <p14:cNvContentPartPr/>
              <p14:nvPr/>
            </p14:nvContentPartPr>
            <p14:xfrm>
              <a:off x="-3164052" y="6869995"/>
              <a:ext cx="20880" cy="15480"/>
            </p14:xfrm>
          </p:contentPart>
        </mc:Choice>
        <mc:Fallback>
          <p:pic>
            <p:nvPicPr>
              <p:cNvPr id="6" name="Ink 5">
                <a:extLst>
                  <a:ext uri="{FF2B5EF4-FFF2-40B4-BE49-F238E27FC236}">
                    <a16:creationId xmlns:a16="http://schemas.microsoft.com/office/drawing/2014/main" id="{0E049E01-3B12-3A65-9FA4-BBBFB98A471E}"/>
                  </a:ext>
                </a:extLst>
              </p:cNvPr>
              <p:cNvPicPr/>
              <p:nvPr/>
            </p:nvPicPr>
            <p:blipFill>
              <a:blip r:embed="rId6"/>
              <a:stretch>
                <a:fillRect/>
              </a:stretch>
            </p:blipFill>
            <p:spPr>
              <a:xfrm>
                <a:off x="-3170172" y="6863875"/>
                <a:ext cx="33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E445EAC4-E83F-5E58-343B-DCCD8D491217}"/>
                  </a:ext>
                </a:extLst>
              </p14:cNvPr>
              <p14:cNvContentPartPr/>
              <p14:nvPr/>
            </p14:nvContentPartPr>
            <p14:xfrm>
              <a:off x="-3467892" y="6949068"/>
              <a:ext cx="35280" cy="25920"/>
            </p14:xfrm>
          </p:contentPart>
        </mc:Choice>
        <mc:Fallback>
          <p:pic>
            <p:nvPicPr>
              <p:cNvPr id="7" name="Ink 6">
                <a:extLst>
                  <a:ext uri="{FF2B5EF4-FFF2-40B4-BE49-F238E27FC236}">
                    <a16:creationId xmlns:a16="http://schemas.microsoft.com/office/drawing/2014/main" id="{E445EAC4-E83F-5E58-343B-DCCD8D491217}"/>
                  </a:ext>
                </a:extLst>
              </p:cNvPr>
              <p:cNvPicPr/>
              <p:nvPr/>
            </p:nvPicPr>
            <p:blipFill>
              <a:blip r:embed="rId8"/>
              <a:stretch>
                <a:fillRect/>
              </a:stretch>
            </p:blipFill>
            <p:spPr>
              <a:xfrm>
                <a:off x="-3474012" y="6942948"/>
                <a:ext cx="47520" cy="381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229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8</a:t>
            </a:fld>
            <a:r>
              <a:rPr lang="en-US" altLang="en-US" sz="1200" dirty="0">
                <a:solidFill>
                  <a:srgbClr val="898989"/>
                </a:solidFill>
                <a:latin typeface="Arial" panose="020B0604020202020204" pitchFamily="34" charset="0"/>
              </a:rPr>
              <a:t>/43</a:t>
            </a:r>
          </a:p>
        </p:txBody>
      </p:sp>
      <p:sp>
        <p:nvSpPr>
          <p:cNvPr id="12292" name="Text Box 2"/>
          <p:cNvSpPr txBox="1"/>
          <p:nvPr/>
        </p:nvSpPr>
        <p:spPr>
          <a:xfrm>
            <a:off x="1631950" y="4724400"/>
            <a:ext cx="5454650"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b="1" dirty="0">
                <a:latin typeface="Arial" panose="020B0604020202020204" pitchFamily="34" charset="0"/>
              </a:rPr>
              <a:t>The array [5 2 3 8 1] sorted by insertion sort</a:t>
            </a:r>
          </a:p>
        </p:txBody>
      </p:sp>
      <p:pic>
        <p:nvPicPr>
          <p:cNvPr id="12293" name="Picture 3"/>
          <p:cNvPicPr>
            <a:picLocks noChangeAspect="1"/>
          </p:cNvPicPr>
          <p:nvPr/>
        </p:nvPicPr>
        <p:blipFill>
          <a:blip r:embed="rId2"/>
          <a:stretch>
            <a:fillRect/>
          </a:stretch>
        </p:blipFill>
        <p:spPr>
          <a:xfrm>
            <a:off x="488950" y="2209800"/>
            <a:ext cx="8166100" cy="2370138"/>
          </a:xfrm>
          <a:prstGeom prst="rect">
            <a:avLst/>
          </a:prstGeom>
          <a:noFill/>
          <a:ln w="9525">
            <a:noFill/>
          </a:ln>
        </p:spPr>
      </p:pic>
      <p:sp>
        <p:nvSpPr>
          <p:cNvPr id="12294" name="Rectangle 4"/>
          <p:cNvSpPr>
            <a:spLocks noGrp="1"/>
          </p:cNvSpPr>
          <p:nvPr>
            <p:ph type="title"/>
          </p:nvPr>
        </p:nvSpPr>
        <p:spPr>
          <a:xfrm>
            <a:off x="457200" y="609600"/>
            <a:ext cx="8229600" cy="762000"/>
          </a:xfrm>
        </p:spPr>
        <p:txBody>
          <a:bodyPr vert="horz" wrap="square" lIns="91440" tIns="45720" rIns="91440" bIns="45720" anchor="ctr" anchorCtr="0">
            <a:spAutoFit/>
          </a:bodyPr>
          <a:lstStyle/>
          <a:p>
            <a:r>
              <a:rPr lang="en-US" altLang="en-US" b="1" kern="1200" dirty="0">
                <a:solidFill>
                  <a:srgbClr val="CC3300"/>
                </a:solidFill>
                <a:latin typeface="+mj-lt"/>
                <a:ea typeface="+mj-ea"/>
                <a:cs typeface="Arial" panose="020B0604020202020204" pitchFamily="34" charset="0"/>
              </a:rPr>
              <a:t>Insertion sort example</a:t>
            </a:r>
            <a:endParaRPr lang="en-US" altLang="en-US"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p:txBody>
          <a:bodyPr/>
          <a:lstStyle/>
          <a:p>
            <a:pPr marL="0" indent="0" algn="just">
              <a:buNone/>
            </a:pPr>
            <a:r>
              <a:rPr lang="en-US" dirty="0"/>
              <a:t>An array of 5 numbers has the following entries in order: 7 4 5 10 8. Prashant uses </a:t>
            </a:r>
            <a:r>
              <a:rPr lang="en-US" dirty="0">
                <a:highlight>
                  <a:srgbClr val="FFFF00"/>
                </a:highlight>
              </a:rPr>
              <a:t>selection sort </a:t>
            </a:r>
            <a:r>
              <a:rPr lang="en-US" dirty="0"/>
              <a:t>to sort this array in </a:t>
            </a:r>
            <a:r>
              <a:rPr lang="en-US" dirty="0">
                <a:highlight>
                  <a:srgbClr val="FFFF00"/>
                </a:highlight>
              </a:rPr>
              <a:t>descending</a:t>
            </a:r>
            <a:r>
              <a:rPr lang="en-US" dirty="0"/>
              <a:t> order. What will the array contain </a:t>
            </a:r>
            <a:r>
              <a:rPr lang="en-US" dirty="0">
                <a:highlight>
                  <a:srgbClr val="FFFF00"/>
                </a:highlight>
              </a:rPr>
              <a:t>after two iterations</a:t>
            </a:r>
            <a:r>
              <a:rPr lang="en-US" dirty="0"/>
              <a:t> of selection sort?</a:t>
            </a:r>
          </a:p>
        </p:txBody>
      </p:sp>
      <p:sp>
        <p:nvSpPr>
          <p:cNvPr id="5" name="Rectangle 4"/>
          <p:cNvSpPr/>
          <p:nvPr/>
        </p:nvSpPr>
        <p:spPr>
          <a:xfrm>
            <a:off x="3124200" y="4419600"/>
            <a:ext cx="3352800" cy="20621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514350" indent="-514350">
              <a:buFont typeface="+mj-lt"/>
              <a:buAutoNum type="alphaUcPeriod"/>
            </a:pPr>
            <a:r>
              <a:rPr lang="en-US" sz="3200" dirty="0"/>
              <a:t>10 8 7 5 4 </a:t>
            </a:r>
          </a:p>
          <a:p>
            <a:pPr marL="514350" indent="-514350">
              <a:buFont typeface="+mj-lt"/>
              <a:buAutoNum type="alphaUcPeriod"/>
            </a:pPr>
            <a:r>
              <a:rPr lang="en-US" sz="3200" dirty="0"/>
              <a:t>10 8 5 7 4</a:t>
            </a:r>
          </a:p>
          <a:p>
            <a:pPr marL="514350" indent="-514350">
              <a:buFont typeface="+mj-lt"/>
              <a:buAutoNum type="alphaUcPeriod"/>
            </a:pPr>
            <a:r>
              <a:rPr lang="en-US" sz="3200" dirty="0"/>
              <a:t>8 10 5 7 4</a:t>
            </a:r>
          </a:p>
          <a:p>
            <a:pPr marL="514350" indent="-514350">
              <a:buFont typeface="+mj-lt"/>
              <a:buAutoNum type="alphaUcPeriod"/>
            </a:pPr>
            <a:r>
              <a:rPr lang="en-US" sz="3200" dirty="0"/>
              <a:t>None of these</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3A4D686-DFF5-338E-F58C-E8536CC79067}"/>
                  </a:ext>
                </a:extLst>
              </p14:cNvPr>
              <p14:cNvContentPartPr/>
              <p14:nvPr/>
            </p14:nvContentPartPr>
            <p14:xfrm>
              <a:off x="6559548" y="3115915"/>
              <a:ext cx="2073240" cy="55440"/>
            </p14:xfrm>
          </p:contentPart>
        </mc:Choice>
        <mc:Fallback>
          <p:pic>
            <p:nvPicPr>
              <p:cNvPr id="4" name="Ink 3">
                <a:extLst>
                  <a:ext uri="{FF2B5EF4-FFF2-40B4-BE49-F238E27FC236}">
                    <a16:creationId xmlns:a16="http://schemas.microsoft.com/office/drawing/2014/main" id="{F3A4D686-DFF5-338E-F58C-E8536CC79067}"/>
                  </a:ext>
                </a:extLst>
              </p:cNvPr>
              <p:cNvPicPr/>
              <p:nvPr/>
            </p:nvPicPr>
            <p:blipFill>
              <a:blip r:embed="rId4"/>
              <a:stretch>
                <a:fillRect/>
              </a:stretch>
            </p:blipFill>
            <p:spPr>
              <a:xfrm>
                <a:off x="6553428" y="3109795"/>
                <a:ext cx="20854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8D3FB81B-1DA5-873E-0011-EFBB055E594B}"/>
                  </a:ext>
                </a:extLst>
              </p14:cNvPr>
              <p14:cNvContentPartPr/>
              <p14:nvPr/>
            </p14:nvContentPartPr>
            <p14:xfrm>
              <a:off x="7144188" y="3624595"/>
              <a:ext cx="1110960" cy="16920"/>
            </p14:xfrm>
          </p:contentPart>
        </mc:Choice>
        <mc:Fallback>
          <p:pic>
            <p:nvPicPr>
              <p:cNvPr id="6" name="Ink 5">
                <a:extLst>
                  <a:ext uri="{FF2B5EF4-FFF2-40B4-BE49-F238E27FC236}">
                    <a16:creationId xmlns:a16="http://schemas.microsoft.com/office/drawing/2014/main" id="{8D3FB81B-1DA5-873E-0011-EFBB055E594B}"/>
                  </a:ext>
                </a:extLst>
              </p:cNvPr>
              <p:cNvPicPr/>
              <p:nvPr/>
            </p:nvPicPr>
            <p:blipFill>
              <a:blip r:embed="rId6"/>
              <a:stretch>
                <a:fillRect/>
              </a:stretch>
            </p:blipFill>
            <p:spPr>
              <a:xfrm>
                <a:off x="7138068" y="3618475"/>
                <a:ext cx="11232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AECC5DF3-D601-6010-C012-D9CB7F392BFF}"/>
                  </a:ext>
                </a:extLst>
              </p14:cNvPr>
              <p14:cNvContentPartPr/>
              <p14:nvPr/>
            </p14:nvContentPartPr>
            <p14:xfrm>
              <a:off x="449628" y="4132195"/>
              <a:ext cx="1432800" cy="88560"/>
            </p14:xfrm>
          </p:contentPart>
        </mc:Choice>
        <mc:Fallback>
          <p:pic>
            <p:nvPicPr>
              <p:cNvPr id="7" name="Ink 6">
                <a:extLst>
                  <a:ext uri="{FF2B5EF4-FFF2-40B4-BE49-F238E27FC236}">
                    <a16:creationId xmlns:a16="http://schemas.microsoft.com/office/drawing/2014/main" id="{AECC5DF3-D601-6010-C012-D9CB7F392BFF}"/>
                  </a:ext>
                </a:extLst>
              </p:cNvPr>
              <p:cNvPicPr/>
              <p:nvPr/>
            </p:nvPicPr>
            <p:blipFill>
              <a:blip r:embed="rId8"/>
              <a:stretch>
                <a:fillRect/>
              </a:stretch>
            </p:blipFill>
            <p:spPr>
              <a:xfrm>
                <a:off x="443508" y="4126075"/>
                <a:ext cx="14450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61508719-9275-A604-DAFD-69D12982DEC1}"/>
                  </a:ext>
                </a:extLst>
              </p14:cNvPr>
              <p14:cNvContentPartPr/>
              <p14:nvPr/>
            </p14:nvContentPartPr>
            <p14:xfrm>
              <a:off x="2745348" y="3989635"/>
              <a:ext cx="2364840" cy="163080"/>
            </p14:xfrm>
          </p:contentPart>
        </mc:Choice>
        <mc:Fallback>
          <p:pic>
            <p:nvPicPr>
              <p:cNvPr id="8" name="Ink 7">
                <a:extLst>
                  <a:ext uri="{FF2B5EF4-FFF2-40B4-BE49-F238E27FC236}">
                    <a16:creationId xmlns:a16="http://schemas.microsoft.com/office/drawing/2014/main" id="{61508719-9275-A604-DAFD-69D12982DEC1}"/>
                  </a:ext>
                </a:extLst>
              </p:cNvPr>
              <p:cNvPicPr/>
              <p:nvPr/>
            </p:nvPicPr>
            <p:blipFill>
              <a:blip r:embed="rId10"/>
              <a:stretch>
                <a:fillRect/>
              </a:stretch>
            </p:blipFill>
            <p:spPr>
              <a:xfrm>
                <a:off x="2739228" y="3983515"/>
                <a:ext cx="23770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49B2B899-6DA3-57A2-3F14-678D614F39B9}"/>
                  </a:ext>
                </a:extLst>
              </p14:cNvPr>
              <p14:cNvContentPartPr/>
              <p14:nvPr/>
            </p14:nvContentPartPr>
            <p14:xfrm>
              <a:off x="3202548" y="5005915"/>
              <a:ext cx="499680" cy="527400"/>
            </p14:xfrm>
          </p:contentPart>
        </mc:Choice>
        <mc:Fallback>
          <p:pic>
            <p:nvPicPr>
              <p:cNvPr id="9" name="Ink 8">
                <a:extLst>
                  <a:ext uri="{FF2B5EF4-FFF2-40B4-BE49-F238E27FC236}">
                    <a16:creationId xmlns:a16="http://schemas.microsoft.com/office/drawing/2014/main" id="{49B2B899-6DA3-57A2-3F14-678D614F39B9}"/>
                  </a:ext>
                </a:extLst>
              </p:cNvPr>
              <p:cNvPicPr/>
              <p:nvPr/>
            </p:nvPicPr>
            <p:blipFill>
              <a:blip r:embed="rId12"/>
              <a:stretch>
                <a:fillRect/>
              </a:stretch>
            </p:blipFill>
            <p:spPr>
              <a:xfrm>
                <a:off x="3196428" y="4999795"/>
                <a:ext cx="511920" cy="539640"/>
              </a:xfrm>
              <a:prstGeom prst="rect">
                <a:avLst/>
              </a:prstGeom>
            </p:spPr>
          </p:pic>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a:xfrm>
            <a:off x="457200" y="1600200"/>
            <a:ext cx="8458200" cy="4525963"/>
          </a:xfrm>
        </p:spPr>
        <p:txBody>
          <a:bodyPr/>
          <a:lstStyle/>
          <a:p>
            <a:pPr marL="0" indent="0">
              <a:buNone/>
            </a:pPr>
            <a:r>
              <a:rPr lang="en-US" dirty="0"/>
              <a:t>Algorithm design technique used in </a:t>
            </a:r>
            <a:r>
              <a:rPr lang="en-US" dirty="0">
                <a:highlight>
                  <a:srgbClr val="FFFF00"/>
                </a:highlight>
              </a:rPr>
              <a:t>quick sort</a:t>
            </a:r>
            <a:r>
              <a:rPr lang="en-US" dirty="0"/>
              <a:t> algorithm is</a:t>
            </a:r>
          </a:p>
          <a:p>
            <a:pPr marL="1314450" lvl="2" indent="-514350">
              <a:buFont typeface="+mj-lt"/>
              <a:buAutoNum type="alphaUcPeriod"/>
            </a:pPr>
            <a:r>
              <a:rPr lang="en-US" sz="3200" dirty="0"/>
              <a:t>Dynamic programming</a:t>
            </a:r>
          </a:p>
          <a:p>
            <a:pPr marL="1314450" lvl="2" indent="-514350">
              <a:buFont typeface="+mj-lt"/>
              <a:buAutoNum type="alphaUcPeriod"/>
            </a:pPr>
            <a:r>
              <a:rPr lang="en-US" sz="3200" dirty="0"/>
              <a:t>Backtracking</a:t>
            </a:r>
          </a:p>
          <a:p>
            <a:pPr marL="1314450" lvl="2" indent="-514350">
              <a:buFont typeface="+mj-lt"/>
              <a:buAutoNum type="alphaUcPeriod"/>
            </a:pPr>
            <a:r>
              <a:rPr lang="en-US" sz="3200" dirty="0"/>
              <a:t>Divide and Conquer</a:t>
            </a:r>
          </a:p>
          <a:p>
            <a:pPr marL="1314450" lvl="2" indent="-514350">
              <a:buFont typeface="+mj-lt"/>
              <a:buAutoNum type="alphaUcPeriod"/>
            </a:pPr>
            <a:r>
              <a:rPr lang="en-US" sz="3200" dirty="0"/>
              <a:t>Greedy Method</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B3F9A1E-6498-2998-80A8-EE9EEB0C07B6}"/>
                  </a:ext>
                </a:extLst>
              </p14:cNvPr>
              <p14:cNvContentPartPr/>
              <p14:nvPr/>
            </p14:nvContentPartPr>
            <p14:xfrm>
              <a:off x="1105908" y="3989995"/>
              <a:ext cx="650520" cy="631800"/>
            </p14:xfrm>
          </p:contentPart>
        </mc:Choice>
        <mc:Fallback>
          <p:pic>
            <p:nvPicPr>
              <p:cNvPr id="4" name="Ink 3">
                <a:extLst>
                  <a:ext uri="{FF2B5EF4-FFF2-40B4-BE49-F238E27FC236}">
                    <a16:creationId xmlns:a16="http://schemas.microsoft.com/office/drawing/2014/main" id="{CB3F9A1E-6498-2998-80A8-EE9EEB0C07B6}"/>
                  </a:ext>
                </a:extLst>
              </p:cNvPr>
              <p:cNvPicPr/>
              <p:nvPr/>
            </p:nvPicPr>
            <p:blipFill>
              <a:blip r:embed="rId4"/>
              <a:stretch>
                <a:fillRect/>
              </a:stretch>
            </p:blipFill>
            <p:spPr>
              <a:xfrm>
                <a:off x="1099788" y="3983875"/>
                <a:ext cx="662760" cy="644040"/>
              </a:xfrm>
              <a:prstGeom prst="rect">
                <a:avLst/>
              </a:prstGeom>
            </p:spPr>
          </p:pic>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a:xfrm>
            <a:off x="457200" y="1417638"/>
            <a:ext cx="8382000" cy="4525963"/>
          </a:xfrm>
        </p:spPr>
        <p:txBody>
          <a:bodyPr/>
          <a:lstStyle/>
          <a:p>
            <a:pPr marL="0" indent="0">
              <a:buNone/>
            </a:pPr>
            <a:r>
              <a:rPr lang="en-US" dirty="0"/>
              <a:t>Randomized quicksort is an extension of quicksort where the pivot is chosen randomly. What is the </a:t>
            </a:r>
            <a:r>
              <a:rPr lang="en-US" dirty="0">
                <a:highlight>
                  <a:srgbClr val="FFFF00"/>
                </a:highlight>
              </a:rPr>
              <a:t>worst case</a:t>
            </a:r>
            <a:r>
              <a:rPr lang="en-US" dirty="0"/>
              <a:t> complexity of sorting n number using randomized </a:t>
            </a:r>
            <a:r>
              <a:rPr lang="en-US" dirty="0">
                <a:highlight>
                  <a:srgbClr val="FFFF00"/>
                </a:highlight>
              </a:rPr>
              <a:t>quicksort</a:t>
            </a:r>
            <a:r>
              <a:rPr lang="en-US" dirty="0"/>
              <a:t>?</a:t>
            </a:r>
          </a:p>
          <a:p>
            <a:pPr marL="1314450" lvl="2" indent="-514350">
              <a:buFont typeface="+mj-lt"/>
              <a:buAutoNum type="alphaUcPeriod"/>
            </a:pPr>
            <a:r>
              <a:rPr lang="en-US" sz="3200" dirty="0"/>
              <a:t>O (n) </a:t>
            </a:r>
          </a:p>
          <a:p>
            <a:pPr marL="1314450" lvl="2" indent="-514350">
              <a:buFont typeface="+mj-lt"/>
              <a:buAutoNum type="alphaUcPeriod"/>
            </a:pPr>
            <a:r>
              <a:rPr lang="en-US" sz="3200" dirty="0"/>
              <a:t>O(n log n)</a:t>
            </a:r>
          </a:p>
          <a:p>
            <a:pPr marL="1314450" lvl="2" indent="-514350">
              <a:buFont typeface="+mj-lt"/>
              <a:buAutoNum type="alphaUcPeriod"/>
            </a:pPr>
            <a:r>
              <a:rPr lang="en-US" sz="3200" dirty="0"/>
              <a:t>O(n^2)</a:t>
            </a:r>
          </a:p>
          <a:p>
            <a:pPr marL="1314450" lvl="2" indent="-514350">
              <a:buFont typeface="+mj-lt"/>
              <a:buAutoNum type="alphaUcPeriod"/>
            </a:pPr>
            <a:r>
              <a:rPr lang="en-US" sz="3200" dirty="0"/>
              <a:t>O(n!)</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65B787D-EC89-FC80-1D40-38084878F89F}"/>
                  </a:ext>
                </a:extLst>
              </p14:cNvPr>
              <p14:cNvContentPartPr/>
              <p14:nvPr/>
            </p14:nvContentPartPr>
            <p14:xfrm>
              <a:off x="1149468" y="4608115"/>
              <a:ext cx="482400" cy="559440"/>
            </p14:xfrm>
          </p:contentPart>
        </mc:Choice>
        <mc:Fallback>
          <p:pic>
            <p:nvPicPr>
              <p:cNvPr id="4" name="Ink 3">
                <a:extLst>
                  <a:ext uri="{FF2B5EF4-FFF2-40B4-BE49-F238E27FC236}">
                    <a16:creationId xmlns:a16="http://schemas.microsoft.com/office/drawing/2014/main" id="{D65B787D-EC89-FC80-1D40-38084878F89F}"/>
                  </a:ext>
                </a:extLst>
              </p:cNvPr>
              <p:cNvPicPr/>
              <p:nvPr/>
            </p:nvPicPr>
            <p:blipFill>
              <a:blip r:embed="rId4"/>
              <a:stretch>
                <a:fillRect/>
              </a:stretch>
            </p:blipFill>
            <p:spPr>
              <a:xfrm>
                <a:off x="1143348" y="4601995"/>
                <a:ext cx="494640" cy="571680"/>
              </a:xfrm>
              <a:prstGeom prst="rect">
                <a:avLst/>
              </a:prstGeom>
            </p:spPr>
          </p:pic>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p:txBody>
          <a:bodyPr/>
          <a:lstStyle/>
          <a:p>
            <a:pPr marL="0" indent="0">
              <a:buNone/>
            </a:pPr>
            <a:r>
              <a:rPr lang="en-US" altLang="en-US" sz="1600" dirty="0"/>
              <a:t>Partitioning is a technique used in </a:t>
            </a:r>
            <a:r>
              <a:rPr lang="en-US" altLang="en-US" sz="1600" dirty="0">
                <a:highlight>
                  <a:srgbClr val="FFFF00"/>
                </a:highlight>
              </a:rPr>
              <a:t>quicksort</a:t>
            </a:r>
            <a:r>
              <a:rPr lang="en-US" altLang="en-US" sz="1600" dirty="0"/>
              <a:t>. The following is a partition pseudocode for sorting from smallest to largest:</a:t>
            </a:r>
          </a:p>
          <a:p>
            <a:pPr marL="0" indent="0">
              <a:buNone/>
            </a:pPr>
            <a:endParaRPr lang="en-US" altLang="en-US" sz="1600" dirty="0"/>
          </a:p>
          <a:p>
            <a:pPr marL="0" indent="0">
              <a:buNone/>
            </a:pPr>
            <a:r>
              <a:rPr lang="en-US" altLang="en-US" sz="1800" dirty="0">
                <a:latin typeface="Calibri" panose="020F0502020204030204" pitchFamily="34" charset="0"/>
                <a:cs typeface="Calibri" panose="020F0502020204030204" pitchFamily="34" charset="0"/>
              </a:rPr>
              <a:t>partition the array a from index low to index up</a:t>
            </a:r>
          </a:p>
          <a:p>
            <a:pPr marL="0" indent="0">
              <a:buNone/>
            </a:pPr>
            <a:r>
              <a:rPr lang="en-US" altLang="en-US" sz="1800" dirty="0">
                <a:latin typeface="Calibri" panose="020F0502020204030204" pitchFamily="34" charset="0"/>
                <a:cs typeface="Calibri" panose="020F0502020204030204" pitchFamily="34" charset="0"/>
              </a:rPr>
              <a:t>x := a[low], </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=low, j=up</a:t>
            </a:r>
          </a:p>
          <a:p>
            <a:pPr marL="0" indent="0">
              <a:buNone/>
            </a:pPr>
            <a:r>
              <a:rPr lang="en-US" altLang="en-US" sz="1800" dirty="0">
                <a:latin typeface="Calibri" panose="020F0502020204030204" pitchFamily="34" charset="0"/>
                <a:cs typeface="Calibri" panose="020F0502020204030204" pitchFamily="34" charset="0"/>
              </a:rPr>
              <a:t>do</a:t>
            </a:r>
          </a:p>
          <a:p>
            <a:pPr marL="457200" lvl="1" indent="0">
              <a:buNone/>
            </a:pPr>
            <a:r>
              <a:rPr lang="en-US" altLang="en-US" sz="1800" dirty="0">
                <a:latin typeface="Calibri" panose="020F0502020204030204" pitchFamily="34" charset="0"/>
                <a:cs typeface="Calibri" panose="020F0502020204030204" pitchFamily="34" charset="0"/>
              </a:rPr>
              <a:t>increase </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 and stop at </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 where a[</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]&gt;x</a:t>
            </a:r>
          </a:p>
          <a:p>
            <a:pPr marL="457200" lvl="1" indent="0">
              <a:buNone/>
            </a:pPr>
            <a:r>
              <a:rPr lang="en-US" altLang="en-US" sz="1800" dirty="0">
                <a:latin typeface="Calibri" panose="020F0502020204030204" pitchFamily="34" charset="0"/>
                <a:cs typeface="Calibri" panose="020F0502020204030204" pitchFamily="34" charset="0"/>
              </a:rPr>
              <a:t>decrease j and stop at j, where a[j] &lt;= x</a:t>
            </a:r>
          </a:p>
          <a:p>
            <a:pPr marL="457200" lvl="1" indent="0">
              <a:buNone/>
            </a:pPr>
            <a:r>
              <a:rPr lang="en-US" altLang="en-US" sz="1800" dirty="0">
                <a:latin typeface="Calibri" panose="020F0502020204030204" pitchFamily="34" charset="0"/>
                <a:cs typeface="Calibri" panose="020F0502020204030204" pitchFamily="34" charset="0"/>
              </a:rPr>
              <a:t>if(</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&lt;j) swap a[</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 with </a:t>
            </a:r>
            <a:r>
              <a:rPr lang="en-US" altLang="en-US" sz="1800" dirty="0" err="1">
                <a:latin typeface="Calibri" panose="020F0502020204030204" pitchFamily="34" charset="0"/>
                <a:cs typeface="Calibri" panose="020F0502020204030204" pitchFamily="34" charset="0"/>
              </a:rPr>
              <a:t>alj</a:t>
            </a:r>
            <a:r>
              <a:rPr lang="en-US" altLang="en-US" sz="1800" dirty="0">
                <a:latin typeface="Calibri" panose="020F0502020204030204" pitchFamily="34" charset="0"/>
                <a:cs typeface="Calibri" panose="020F0502020204030204" pitchFamily="34" charset="0"/>
              </a:rPr>
              <a:t>]</a:t>
            </a:r>
          </a:p>
          <a:p>
            <a:pPr marL="0" indent="0">
              <a:buNone/>
            </a:pPr>
            <a:r>
              <a:rPr lang="en-US" altLang="en-US" sz="1800" dirty="0">
                <a:latin typeface="Calibri" panose="020F0502020204030204" pitchFamily="34" charset="0"/>
                <a:cs typeface="Calibri" panose="020F0502020204030204" pitchFamily="34" charset="0"/>
              </a:rPr>
              <a:t>while(</a:t>
            </a:r>
            <a:r>
              <a:rPr lang="en-US" altLang="en-US" sz="1800" dirty="0" err="1">
                <a:latin typeface="Calibri" panose="020F0502020204030204" pitchFamily="34" charset="0"/>
                <a:cs typeface="Calibri" panose="020F0502020204030204" pitchFamily="34" charset="0"/>
              </a:rPr>
              <a:t>i</a:t>
            </a:r>
            <a:r>
              <a:rPr lang="en-US" altLang="en-US" sz="1800" dirty="0">
                <a:latin typeface="Calibri" panose="020F0502020204030204" pitchFamily="34" charset="0"/>
                <a:cs typeface="Calibri" panose="020F0502020204030204" pitchFamily="34" charset="0"/>
              </a:rPr>
              <a:t>&lt;j)</a:t>
            </a:r>
          </a:p>
          <a:p>
            <a:pPr marL="0" indent="0">
              <a:buNone/>
            </a:pPr>
            <a:r>
              <a:rPr lang="en-US" altLang="en-US" sz="1800" dirty="0">
                <a:latin typeface="Calibri" panose="020F0502020204030204" pitchFamily="34" charset="0"/>
                <a:cs typeface="Calibri" panose="020F0502020204030204" pitchFamily="34" charset="0"/>
              </a:rPr>
              <a:t>swap a[low] with a[j]</a:t>
            </a:r>
          </a:p>
          <a:p>
            <a:pPr marL="0" indent="0">
              <a:buNone/>
            </a:pPr>
            <a:endParaRPr lang="en-US" altLang="en-US" sz="1600" dirty="0"/>
          </a:p>
          <a:p>
            <a:pPr marL="0" indent="0">
              <a:buNone/>
            </a:pPr>
            <a:r>
              <a:rPr lang="en-US" altLang="en-US" sz="1600" dirty="0"/>
              <a:t>Consider the list of eight integers (n=8) below:</a:t>
            </a:r>
          </a:p>
          <a:p>
            <a:pPr marL="0" indent="0">
              <a:buNone/>
            </a:pPr>
            <a:r>
              <a:rPr lang="en-US" altLang="en-US" sz="1600" dirty="0"/>
              <a:t>7, 4, 10, 11, 9, 3, 8, 6  </a:t>
            </a:r>
          </a:p>
          <a:p>
            <a:pPr marL="0" indent="0">
              <a:buNone/>
            </a:pPr>
            <a:r>
              <a:rPr lang="en-US" altLang="en-US" sz="1600" dirty="0"/>
              <a:t>What is the list after it is partitioned with low = 0 and up = n-1?</a:t>
            </a:r>
          </a:p>
        </p:txBody>
      </p:sp>
      <p:pic>
        <p:nvPicPr>
          <p:cNvPr id="5" name="Picture 4"/>
          <p:cNvPicPr>
            <a:picLocks noChangeAspect="1"/>
          </p:cNvPicPr>
          <p:nvPr/>
        </p:nvPicPr>
        <p:blipFill>
          <a:blip r:embed="rId3"/>
          <a:stretch>
            <a:fillRect/>
          </a:stretch>
        </p:blipFill>
        <p:spPr>
          <a:xfrm>
            <a:off x="6553200" y="2552700"/>
            <a:ext cx="2374871" cy="17526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5" name="Content Placeholder 4"/>
          <p:cNvSpPr>
            <a:spLocks noGrp="1"/>
          </p:cNvSpPr>
          <p:nvPr>
            <p:ph idx="1"/>
          </p:nvPr>
        </p:nvSpPr>
        <p:spPr/>
        <p:txBody>
          <a:bodyPr/>
          <a:lstStyle/>
          <a:p>
            <a:pPr marL="0" indent="0">
              <a:buNone/>
            </a:pPr>
            <a:r>
              <a:rPr lang="en-US" altLang="en-US" sz="2400"/>
              <a:t>Select the most correct statement about the complexity of </a:t>
            </a:r>
            <a:r>
              <a:rPr lang="en-US" altLang="en-US" sz="2400">
                <a:highlight>
                  <a:srgbClr val="FFFF00"/>
                </a:highlight>
              </a:rPr>
              <a:t>bubblesort</a:t>
            </a:r>
            <a:endParaRPr lang="en-US" altLang="en-US" sz="2400"/>
          </a:p>
          <a:p>
            <a:pPr marL="0" indent="0">
              <a:buNone/>
            </a:pPr>
            <a:endParaRPr lang="en-US" altLang="en-US" sz="2400"/>
          </a:p>
          <a:p>
            <a:pPr marL="0" indent="0">
              <a:buNone/>
            </a:pPr>
            <a:endParaRPr lang="en-US" altLang="en-US" sz="2400"/>
          </a:p>
        </p:txBody>
      </p:sp>
      <p:pic>
        <p:nvPicPr>
          <p:cNvPr id="6" name="Picture 5"/>
          <p:cNvPicPr>
            <a:picLocks noChangeAspect="1"/>
          </p:cNvPicPr>
          <p:nvPr/>
        </p:nvPicPr>
        <p:blipFill>
          <a:blip r:embed="rId3"/>
          <a:stretch>
            <a:fillRect/>
          </a:stretch>
        </p:blipFill>
        <p:spPr>
          <a:xfrm>
            <a:off x="1066800" y="2667000"/>
            <a:ext cx="7273290" cy="2295525"/>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CC1D15B-2D1A-4C36-3C71-CC2620CC2F20}"/>
                  </a:ext>
                </a:extLst>
              </p14:cNvPr>
              <p14:cNvContentPartPr/>
              <p14:nvPr/>
            </p14:nvContentPartPr>
            <p14:xfrm>
              <a:off x="915828" y="3235075"/>
              <a:ext cx="605880" cy="493920"/>
            </p14:xfrm>
          </p:contentPart>
        </mc:Choice>
        <mc:Fallback>
          <p:pic>
            <p:nvPicPr>
              <p:cNvPr id="3" name="Ink 2">
                <a:extLst>
                  <a:ext uri="{FF2B5EF4-FFF2-40B4-BE49-F238E27FC236}">
                    <a16:creationId xmlns:a16="http://schemas.microsoft.com/office/drawing/2014/main" id="{1CC1D15B-2D1A-4C36-3C71-CC2620CC2F20}"/>
                  </a:ext>
                </a:extLst>
              </p:cNvPr>
              <p:cNvPicPr/>
              <p:nvPr/>
            </p:nvPicPr>
            <p:blipFill>
              <a:blip r:embed="rId5"/>
              <a:stretch>
                <a:fillRect/>
              </a:stretch>
            </p:blipFill>
            <p:spPr>
              <a:xfrm>
                <a:off x="909708" y="3228955"/>
                <a:ext cx="618120" cy="506160"/>
              </a:xfrm>
              <a:prstGeom prst="rect">
                <a:avLst/>
              </a:prstGeom>
            </p:spPr>
          </p:pic>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a:xfrm>
            <a:off x="457200" y="1371600"/>
            <a:ext cx="8229600" cy="4525963"/>
          </a:xfrm>
        </p:spPr>
        <p:txBody>
          <a:bodyPr/>
          <a:lstStyle/>
          <a:p>
            <a:pPr marL="0" indent="0">
              <a:buNone/>
            </a:pPr>
            <a:r>
              <a:rPr lang="en-US" altLang="en-US" sz="1800">
                <a:cs typeface="Arial" panose="020B0604020202020204" pitchFamily="34" charset="0"/>
              </a:rPr>
              <a:t>The following is the main part of </a:t>
            </a:r>
            <a:r>
              <a:rPr lang="en-US" altLang="en-US" sz="1800">
                <a:highlight>
                  <a:srgbClr val="FFFF00"/>
                </a:highlight>
                <a:cs typeface="Arial" panose="020B0604020202020204" pitchFamily="34" charset="0"/>
              </a:rPr>
              <a:t>bubble</a:t>
            </a:r>
            <a:r>
              <a:rPr lang="en-US" altLang="en-US" sz="1800">
                <a:cs typeface="Arial" panose="020B0604020202020204" pitchFamily="34" charset="0"/>
              </a:rPr>
              <a:t> sort pseudocode:</a:t>
            </a:r>
          </a:p>
          <a:p>
            <a:pPr marL="0" indent="0">
              <a:buNone/>
            </a:pPr>
            <a:r>
              <a:rPr lang="en-US" altLang="en-US" sz="1800">
                <a:cs typeface="Arial" panose="020B0604020202020204" pitchFamily="34" charset="0"/>
              </a:rPr>
              <a:t>do</a:t>
            </a:r>
          </a:p>
          <a:p>
            <a:pPr marL="457200" lvl="1" indent="0">
              <a:buNone/>
            </a:pPr>
            <a:r>
              <a:rPr lang="en-US" altLang="en-US" sz="1800">
                <a:cs typeface="Arial" panose="020B0604020202020204" pitchFamily="34" charset="0"/>
              </a:rPr>
              <a:t>swapped := false</a:t>
            </a:r>
          </a:p>
          <a:p>
            <a:pPr marL="457200" lvl="1" indent="0">
              <a:buNone/>
            </a:pPr>
            <a:r>
              <a:rPr lang="en-US" altLang="en-US" sz="1800">
                <a:cs typeface="Arial" panose="020B0604020202020204" pitchFamily="34" charset="0"/>
              </a:rPr>
              <a:t>for i := 0 to n-2</a:t>
            </a:r>
          </a:p>
          <a:p>
            <a:pPr marL="914400" lvl="2" indent="0">
              <a:buNone/>
            </a:pPr>
            <a:r>
              <a:rPr lang="en-US" altLang="en-US" sz="1800">
                <a:cs typeface="Arial" panose="020B0604020202020204" pitchFamily="34" charset="0"/>
              </a:rPr>
              <a:t>if a[i] &gt; a[i+1] then</a:t>
            </a:r>
          </a:p>
          <a:p>
            <a:pPr marL="1371600" lvl="3" indent="0">
              <a:buNone/>
            </a:pPr>
            <a:r>
              <a:rPr lang="en-US" altLang="en-US" sz="1800">
                <a:cs typeface="Arial" panose="020B0604020202020204" pitchFamily="34" charset="0"/>
              </a:rPr>
              <a:t>swap(a[i],a[i+1])</a:t>
            </a:r>
          </a:p>
          <a:p>
            <a:pPr marL="1371600" lvl="3" indent="0">
              <a:buNone/>
            </a:pPr>
            <a:r>
              <a:rPr lang="en-US" altLang="en-US" sz="1800">
                <a:cs typeface="Arial" panose="020B0604020202020204" pitchFamily="34" charset="0"/>
              </a:rPr>
              <a:t>swapped := true</a:t>
            </a:r>
          </a:p>
          <a:p>
            <a:pPr marL="914400" lvl="2" indent="0">
              <a:buNone/>
            </a:pPr>
            <a:r>
              <a:rPr lang="en-US" altLang="en-US" sz="1800">
                <a:cs typeface="Arial" panose="020B0604020202020204" pitchFamily="34" charset="0"/>
              </a:rPr>
              <a:t>end if</a:t>
            </a:r>
          </a:p>
          <a:p>
            <a:pPr marL="457200" lvl="1" indent="0">
              <a:buNone/>
            </a:pPr>
            <a:r>
              <a:rPr lang="en-US" altLang="en-US" sz="1800">
                <a:cs typeface="Arial" panose="020B0604020202020204" pitchFamily="34" charset="0"/>
              </a:rPr>
              <a:t>end for</a:t>
            </a:r>
          </a:p>
          <a:p>
            <a:pPr marL="0" indent="0">
              <a:buNone/>
            </a:pPr>
            <a:r>
              <a:rPr lang="en-US" altLang="en-US" sz="1800">
                <a:cs typeface="Arial" panose="020B0604020202020204" pitchFamily="34" charset="0"/>
              </a:rPr>
              <a:t>while swapped</a:t>
            </a:r>
          </a:p>
          <a:p>
            <a:pPr marL="0" indent="0">
              <a:buNone/>
            </a:pPr>
            <a:r>
              <a:rPr lang="en-US" altLang="en-US" sz="1800">
                <a:cs typeface="Arial" panose="020B0604020202020204" pitchFamily="34" charset="0"/>
              </a:rPr>
              <a:t>Consider the list of ten integers below:</a:t>
            </a:r>
          </a:p>
          <a:p>
            <a:pPr marL="0" indent="0">
              <a:buNone/>
            </a:pPr>
            <a:r>
              <a:rPr lang="en-US" altLang="en-US" sz="1800">
                <a:cs typeface="Arial" panose="020B0604020202020204" pitchFamily="34" charset="0"/>
              </a:rPr>
              <a:t>6, 4, 9, 10, 2, 8, 1, 3, 7, 5</a:t>
            </a:r>
          </a:p>
          <a:p>
            <a:pPr marL="0" indent="0">
              <a:buNone/>
            </a:pPr>
            <a:r>
              <a:rPr lang="en-US" altLang="en-US" sz="1800">
                <a:cs typeface="Arial" panose="020B0604020202020204" pitchFamily="34" charset="0"/>
              </a:rPr>
              <a:t>What is the list after the FIRST iteration (for i = 0 to n-2) in a bubble sort? (sorting from smallest to largest).</a:t>
            </a:r>
          </a:p>
        </p:txBody>
      </p:sp>
      <p:pic>
        <p:nvPicPr>
          <p:cNvPr id="6" name="Picture 5"/>
          <p:cNvPicPr>
            <a:picLocks noChangeAspect="1"/>
          </p:cNvPicPr>
          <p:nvPr/>
        </p:nvPicPr>
        <p:blipFill>
          <a:blip r:embed="rId3"/>
          <a:stretch>
            <a:fillRect/>
          </a:stretch>
        </p:blipFill>
        <p:spPr>
          <a:xfrm>
            <a:off x="5334000" y="2286000"/>
            <a:ext cx="3067050" cy="21431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a:xfrm>
            <a:off x="685800" y="1600200"/>
            <a:ext cx="7772400" cy="4525963"/>
          </a:xfrm>
        </p:spPr>
        <p:txBody>
          <a:bodyPr/>
          <a:lstStyle/>
          <a:p>
            <a:pPr marL="0" indent="0">
              <a:buNone/>
            </a:pPr>
            <a:r>
              <a:rPr lang="en-US" altLang="en-US" sz="2400" dirty="0"/>
              <a:t>The number of </a:t>
            </a:r>
            <a:r>
              <a:rPr lang="en-US" altLang="en-US" sz="2400" dirty="0" err="1"/>
              <a:t>swappings</a:t>
            </a:r>
            <a:r>
              <a:rPr lang="en-US" altLang="en-US" sz="2400" dirty="0"/>
              <a:t> needed to sort the numbers 8, 22, 7, 9, 31, 5, 13 in ascending order, using </a:t>
            </a:r>
            <a:r>
              <a:rPr lang="en-US" altLang="en-US" sz="2400" dirty="0">
                <a:highlight>
                  <a:srgbClr val="FFFF00"/>
                </a:highlight>
              </a:rPr>
              <a:t>bubble sort</a:t>
            </a:r>
            <a:r>
              <a:rPr lang="en-US" altLang="en-US" sz="2400" dirty="0"/>
              <a:t> is</a:t>
            </a:r>
          </a:p>
          <a:p>
            <a:endParaRPr lang="en-US" altLang="en-US" sz="2400" dirty="0"/>
          </a:p>
          <a:p>
            <a:pPr marL="1828800" lvl="4" indent="0">
              <a:buNone/>
            </a:pPr>
            <a:r>
              <a:rPr lang="en-US" altLang="en-US" sz="2800" dirty="0"/>
              <a:t>A. 11</a:t>
            </a:r>
          </a:p>
          <a:p>
            <a:pPr marL="1828800" lvl="4" indent="0">
              <a:buNone/>
            </a:pPr>
            <a:r>
              <a:rPr lang="en-US" altLang="en-US" sz="2800" dirty="0"/>
              <a:t>B. 12</a:t>
            </a:r>
          </a:p>
          <a:p>
            <a:pPr marL="1828800" lvl="4" indent="0">
              <a:buNone/>
            </a:pPr>
            <a:r>
              <a:rPr lang="en-US" altLang="en-US" sz="2800" dirty="0"/>
              <a:t>C. 13</a:t>
            </a:r>
          </a:p>
          <a:p>
            <a:pPr marL="1828800" lvl="4" indent="0">
              <a:buNone/>
            </a:pPr>
            <a:r>
              <a:rPr lang="en-US" altLang="en-US" sz="2800" dirty="0"/>
              <a:t>D. 10</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a:xfrm>
            <a:off x="845820" y="1600200"/>
            <a:ext cx="7383780" cy="4526280"/>
          </a:xfrm>
        </p:spPr>
        <p:txBody>
          <a:bodyPr/>
          <a:lstStyle/>
          <a:p>
            <a:pPr marL="0" indent="0" algn="just">
              <a:buNone/>
            </a:pPr>
            <a:r>
              <a:rPr lang="en-US" altLang="en-US" sz="2400" dirty="0"/>
              <a:t>Arrange the following items in ascending order using </a:t>
            </a:r>
            <a:r>
              <a:rPr lang="en-US" altLang="en-US" sz="2400" dirty="0">
                <a:highlight>
                  <a:srgbClr val="FFFF00"/>
                </a:highlight>
              </a:rPr>
              <a:t>Bubble Sort</a:t>
            </a:r>
            <a:r>
              <a:rPr lang="en-US" altLang="en-US" sz="2400" dirty="0"/>
              <a:t>. What is the intermediate sequence of 37, 54, 21, 85, 68, 12, 9, and 57 a</a:t>
            </a:r>
            <a:r>
              <a:rPr lang="en-US" altLang="en-US" sz="2400" dirty="0">
                <a:highlight>
                  <a:srgbClr val="FFFF00"/>
                </a:highlight>
              </a:rPr>
              <a:t>fter the second pass</a:t>
            </a:r>
            <a:r>
              <a:rPr lang="en-US" altLang="en-US" sz="2400" dirty="0"/>
              <a:t>?</a:t>
            </a:r>
          </a:p>
          <a:p>
            <a:endParaRPr lang="en-US" altLang="en-US" sz="2400" dirty="0"/>
          </a:p>
          <a:p>
            <a:pPr marL="914400" lvl="2" indent="0">
              <a:buNone/>
            </a:pPr>
            <a:r>
              <a:rPr lang="en-US" altLang="en-US" dirty="0"/>
              <a:t>A. 21, 37, 12, 9, 54, 57, 68, 85</a:t>
            </a:r>
          </a:p>
          <a:p>
            <a:pPr marL="914400" lvl="2" indent="0">
              <a:buNone/>
            </a:pPr>
            <a:r>
              <a:rPr lang="en-US" altLang="en-US" dirty="0"/>
              <a:t>B. 37, 21, 54, 68, 12, 9, 57, 85</a:t>
            </a:r>
          </a:p>
          <a:p>
            <a:pPr marL="914400" lvl="2" indent="0">
              <a:buNone/>
            </a:pPr>
            <a:r>
              <a:rPr lang="en-US" altLang="en-US" dirty="0"/>
              <a:t>C. 21, 12, 9, 37, 54, 57, 68, 85</a:t>
            </a:r>
          </a:p>
          <a:p>
            <a:pPr marL="914400" lvl="2" indent="0">
              <a:buNone/>
            </a:pPr>
            <a:r>
              <a:rPr lang="en-US" altLang="en-US" dirty="0"/>
              <a:t>D. 21, 37, 54, 12, 9, 57, 68, 85</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424182B-6DC7-CEB8-0A2F-127EBA4953FC}"/>
                  </a:ext>
                </a:extLst>
              </p14:cNvPr>
              <p14:cNvContentPartPr/>
              <p14:nvPr/>
            </p14:nvContentPartPr>
            <p14:xfrm>
              <a:off x="1801700" y="4854200"/>
              <a:ext cx="396360" cy="465480"/>
            </p14:xfrm>
          </p:contentPart>
        </mc:Choice>
        <mc:Fallback>
          <p:pic>
            <p:nvPicPr>
              <p:cNvPr id="4" name="Ink 3">
                <a:extLst>
                  <a:ext uri="{FF2B5EF4-FFF2-40B4-BE49-F238E27FC236}">
                    <a16:creationId xmlns:a16="http://schemas.microsoft.com/office/drawing/2014/main" id="{5424182B-6DC7-CEB8-0A2F-127EBA4953FC}"/>
                  </a:ext>
                </a:extLst>
              </p:cNvPr>
              <p:cNvPicPr/>
              <p:nvPr/>
            </p:nvPicPr>
            <p:blipFill>
              <a:blip r:embed="rId4"/>
              <a:stretch>
                <a:fillRect/>
              </a:stretch>
            </p:blipFill>
            <p:spPr>
              <a:xfrm>
                <a:off x="1795580" y="4848080"/>
                <a:ext cx="408600" cy="477720"/>
              </a:xfrm>
              <a:prstGeom prst="rect">
                <a:avLst/>
              </a:prstGeom>
            </p:spPr>
          </p:pic>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a:xfrm>
            <a:off x="228600" y="1752600"/>
            <a:ext cx="8686800" cy="4525963"/>
          </a:xfrm>
        </p:spPr>
        <p:txBody>
          <a:bodyPr/>
          <a:lstStyle/>
          <a:p>
            <a:pPr marL="0" indent="0">
              <a:buNone/>
            </a:pPr>
            <a:r>
              <a:rPr lang="en-US" altLang="en-US" sz="2200" dirty="0"/>
              <a:t>Select the most correct statement:</a:t>
            </a:r>
          </a:p>
          <a:p>
            <a:pPr marL="0" indent="0">
              <a:buNone/>
            </a:pPr>
            <a:endParaRPr lang="en-US" altLang="en-US" sz="2200" dirty="0"/>
          </a:p>
          <a:p>
            <a:pPr marL="0" indent="0">
              <a:buNone/>
            </a:pPr>
            <a:r>
              <a:rPr lang="en-US" altLang="en-US" sz="2000" dirty="0"/>
              <a:t>A. In all cases the insertion sort is O(n^2).</a:t>
            </a:r>
          </a:p>
          <a:p>
            <a:pPr marL="0" indent="0">
              <a:buNone/>
            </a:pPr>
            <a:endParaRPr lang="en-US" altLang="en-US" sz="2000" dirty="0"/>
          </a:p>
          <a:p>
            <a:pPr marL="0" indent="0">
              <a:buNone/>
            </a:pPr>
            <a:r>
              <a:rPr lang="en-US" altLang="en-US" sz="2000" dirty="0"/>
              <a:t>B. The complexity of insertion sort is O(n^2), in the best case it is O(n).</a:t>
            </a:r>
          </a:p>
          <a:p>
            <a:pPr marL="0" indent="0">
              <a:buNone/>
            </a:pPr>
            <a:endParaRPr lang="en-US" altLang="en-US" sz="2000" dirty="0"/>
          </a:p>
          <a:p>
            <a:pPr marL="0" indent="0">
              <a:buNone/>
            </a:pPr>
            <a:r>
              <a:rPr lang="en-US" altLang="en-US" sz="2000" dirty="0"/>
              <a:t>C. The complexity of insertion sort is O(</a:t>
            </a:r>
            <a:r>
              <a:rPr lang="en-US" altLang="en-US" sz="2000" dirty="0" err="1"/>
              <a:t>nlog</a:t>
            </a:r>
            <a:r>
              <a:rPr lang="en-US" altLang="en-US" sz="2000" dirty="0"/>
              <a:t> n), in the best case it is O(n).</a:t>
            </a:r>
          </a:p>
          <a:p>
            <a:pPr marL="0" indent="0">
              <a:buNone/>
            </a:pPr>
            <a:endParaRPr lang="en-US" altLang="en-US" sz="2000" dirty="0"/>
          </a:p>
          <a:p>
            <a:pPr marL="0" indent="0">
              <a:buNone/>
            </a:pPr>
            <a:r>
              <a:rPr lang="en-US" altLang="en-US" sz="2000" dirty="0"/>
              <a:t>D. The complexity of insertion sort is O(n^2), in the best case it is O(</a:t>
            </a:r>
            <a:r>
              <a:rPr lang="en-US" altLang="en-US" sz="2000" dirty="0" err="1"/>
              <a:t>nlogn</a:t>
            </a:r>
            <a:r>
              <a:rPr lang="en-US" altLang="en-US" sz="2000" dirty="0"/>
              <a:t>).</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6AAB737-4126-E5F8-F6E7-99BB8F3CC5B9}"/>
                  </a:ext>
                </a:extLst>
              </p14:cNvPr>
              <p14:cNvContentPartPr/>
              <p14:nvPr/>
            </p14:nvContentPartPr>
            <p14:xfrm>
              <a:off x="63835" y="3362977"/>
              <a:ext cx="494640" cy="557280"/>
            </p14:xfrm>
          </p:contentPart>
        </mc:Choice>
        <mc:Fallback>
          <p:pic>
            <p:nvPicPr>
              <p:cNvPr id="4" name="Ink 3">
                <a:extLst>
                  <a:ext uri="{FF2B5EF4-FFF2-40B4-BE49-F238E27FC236}">
                    <a16:creationId xmlns:a16="http://schemas.microsoft.com/office/drawing/2014/main" id="{D6AAB737-4126-E5F8-F6E7-99BB8F3CC5B9}"/>
                  </a:ext>
                </a:extLst>
              </p:cNvPr>
              <p:cNvPicPr/>
              <p:nvPr/>
            </p:nvPicPr>
            <p:blipFill>
              <a:blip r:embed="rId4"/>
              <a:stretch>
                <a:fillRect/>
              </a:stretch>
            </p:blipFill>
            <p:spPr>
              <a:xfrm>
                <a:off x="57715" y="3356857"/>
                <a:ext cx="506880" cy="569520"/>
              </a:xfrm>
              <a:prstGeom prst="rect">
                <a:avLst/>
              </a:prstGeom>
            </p:spPr>
          </p:pic>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
            <a:ext cx="8229600" cy="1143000"/>
          </a:xfrm>
        </p:spPr>
        <p:txBody>
          <a:bodyPr/>
          <a:lstStyle/>
          <a:p>
            <a:r>
              <a:rPr lang="en-US" b="1" dirty="0">
                <a:solidFill>
                  <a:srgbClr val="CC3300"/>
                </a:solidFill>
                <a:sym typeface="+mn-ea"/>
              </a:rPr>
              <a:t>Exercise</a:t>
            </a:r>
            <a:endParaRPr lang="en-US" dirty="0"/>
          </a:p>
        </p:txBody>
      </p:sp>
      <p:sp>
        <p:nvSpPr>
          <p:cNvPr id="3" name="Content Placeholder 2"/>
          <p:cNvSpPr>
            <a:spLocks noGrp="1"/>
          </p:cNvSpPr>
          <p:nvPr>
            <p:ph idx="1"/>
          </p:nvPr>
        </p:nvSpPr>
        <p:spPr>
          <a:xfrm>
            <a:off x="457200" y="1100137"/>
            <a:ext cx="8229600" cy="4525963"/>
          </a:xfrm>
        </p:spPr>
        <p:txBody>
          <a:bodyPr/>
          <a:lstStyle/>
          <a:p>
            <a:r>
              <a:rPr lang="en-US" dirty="0"/>
              <a:t>Consider the following array and what is the status of the array after the fifth pass when we use the </a:t>
            </a:r>
            <a:r>
              <a:rPr lang="en-US" dirty="0">
                <a:highlight>
                  <a:srgbClr val="FFFF00"/>
                </a:highlight>
              </a:rPr>
              <a:t>insertion sort</a:t>
            </a:r>
            <a:r>
              <a:rPr lang="en-US" dirty="0"/>
              <a:t>? </a:t>
            </a:r>
          </a:p>
          <a:p>
            <a:r>
              <a:rPr lang="en-US" dirty="0"/>
              <a:t>Input: 4 3 2 10 12 15 6</a:t>
            </a:r>
          </a:p>
          <a:p>
            <a:r>
              <a:rPr lang="en-US" dirty="0"/>
              <a:t>Output: 1 2 3 4 5 6 10 12</a:t>
            </a:r>
          </a:p>
          <a:p>
            <a:r>
              <a:rPr lang="en-US" dirty="0"/>
              <a:t>After the first pass: 3 4 2 10 12 1 5 6</a:t>
            </a:r>
          </a:p>
        </p:txBody>
      </p:sp>
      <p:sp>
        <p:nvSpPr>
          <p:cNvPr id="5" name="Rectangle 4"/>
          <p:cNvSpPr/>
          <p:nvPr/>
        </p:nvSpPr>
        <p:spPr>
          <a:xfrm>
            <a:off x="3429000" y="4595048"/>
            <a:ext cx="3810000" cy="20621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514350" indent="-514350">
              <a:buFont typeface="+mj-lt"/>
              <a:buAutoNum type="alphaUcPeriod"/>
            </a:pPr>
            <a:r>
              <a:rPr lang="en-US" sz="3200" dirty="0"/>
              <a:t>1 2 3 4 10 12 5 6</a:t>
            </a:r>
          </a:p>
          <a:p>
            <a:pPr marL="514350" indent="-514350">
              <a:buFont typeface="+mj-lt"/>
              <a:buAutoNum type="alphaUcPeriod"/>
            </a:pPr>
            <a:r>
              <a:rPr lang="en-US" sz="3200" dirty="0"/>
              <a:t>3 4 2 10 12 1 5 6</a:t>
            </a:r>
          </a:p>
          <a:p>
            <a:pPr marL="514350" indent="-514350">
              <a:buFont typeface="+mj-lt"/>
              <a:buAutoNum type="alphaUcPeriod"/>
            </a:pPr>
            <a:r>
              <a:rPr lang="en-US" sz="3200" dirty="0"/>
              <a:t>2 3 4 10 12 1 5 6</a:t>
            </a:r>
          </a:p>
          <a:p>
            <a:pPr marL="514350" indent="-514350">
              <a:buFont typeface="+mj-lt"/>
              <a:buAutoNum type="alphaUcPeriod"/>
            </a:pPr>
            <a:r>
              <a:rPr lang="en-US" sz="3200" dirty="0"/>
              <a:t>1 2 3 4 5 10 12 6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13315"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9</a:t>
            </a:fld>
            <a:r>
              <a:rPr lang="en-US" altLang="en-US" sz="1200" dirty="0">
                <a:solidFill>
                  <a:srgbClr val="898989"/>
                </a:solidFill>
                <a:latin typeface="Arial" panose="020B0604020202020204" pitchFamily="34" charset="0"/>
              </a:rPr>
              <a:t>/43</a:t>
            </a:r>
          </a:p>
        </p:txBody>
      </p:sp>
      <p:sp>
        <p:nvSpPr>
          <p:cNvPr id="13316" name="Rectangle 2"/>
          <p:cNvSpPr>
            <a:spLocks noGrp="1"/>
          </p:cNvSpPr>
          <p:nvPr>
            <p:ph idx="1"/>
          </p:nvPr>
        </p:nvSpPr>
        <p:spPr>
          <a:xfrm>
            <a:off x="2514600" y="1323975"/>
            <a:ext cx="4267200" cy="4848225"/>
          </a:xfrm>
          <a:solidFill>
            <a:srgbClr val="CCECFF">
              <a:alpha val="100000"/>
            </a:srgbClr>
          </a:solidFill>
          <a:ln>
            <a:solidFill>
              <a:schemeClr val="tx1">
                <a:alpha val="100000"/>
              </a:schemeClr>
            </a:solidFill>
            <a:miter lim="800000"/>
          </a:ln>
        </p:spPr>
        <p:txBody>
          <a:bodyPr vert="horz" wrap="square" lIns="91440" tIns="45720" rIns="91440" bIns="45720" anchor="t" anchorCtr="0">
            <a:spAutoFit/>
          </a:bodyPr>
          <a:lstStyle/>
          <a:p>
            <a:pPr>
              <a:buFont typeface="Arial" panose="020B0604020202020204" pitchFamily="34" charset="0"/>
              <a:buNone/>
            </a:pPr>
            <a:r>
              <a:rPr lang="fr-FR" altLang="en-US" sz="2400" kern="1200" dirty="0">
                <a:latin typeface="+mn-lt"/>
                <a:ea typeface="+mn-ea"/>
                <a:cs typeface="Arial" panose="020B0604020202020204" pitchFamily="34" charset="0"/>
              </a:rPr>
              <a:t>void insertSort()</a:t>
            </a:r>
          </a:p>
          <a:p>
            <a:pPr>
              <a:buFont typeface="Arial" panose="020B0604020202020204" pitchFamily="34" charset="0"/>
              <a:buNone/>
            </a:pPr>
            <a:r>
              <a:rPr lang="fr-FR" altLang="en-US" sz="2400" kern="1200" dirty="0">
                <a:latin typeface="+mn-lt"/>
                <a:ea typeface="+mn-ea"/>
                <a:cs typeface="Arial" panose="020B0604020202020204" pitchFamily="34" charset="0"/>
              </a:rPr>
              <a:t>   {  int i,j,x;</a:t>
            </a:r>
          </a:p>
          <a:p>
            <a:pPr>
              <a:buFont typeface="Arial" panose="020B0604020202020204" pitchFamily="34" charset="0"/>
              <a:buNone/>
            </a:pPr>
            <a:r>
              <a:rPr lang="fr-FR" altLang="en-US" sz="2400" kern="1200" dirty="0">
                <a:latin typeface="+mn-lt"/>
                <a:ea typeface="+mn-ea"/>
                <a:cs typeface="Arial" panose="020B0604020202020204" pitchFamily="34" charset="0"/>
              </a:rPr>
              <a:t>      for(i=1;i&lt;n;i++)</a:t>
            </a:r>
          </a:p>
          <a:p>
            <a:pPr>
              <a:buFont typeface="Arial" panose="020B0604020202020204" pitchFamily="34" charset="0"/>
              <a:buNone/>
            </a:pPr>
            <a:r>
              <a:rPr lang="fr-FR" altLang="en-US" sz="2400" kern="1200" dirty="0">
                <a:latin typeface="+mn-lt"/>
                <a:ea typeface="+mn-ea"/>
                <a:cs typeface="Arial" panose="020B0604020202020204" pitchFamily="34" charset="0"/>
              </a:rPr>
              <a:t>         { x=a[i]; j=i;</a:t>
            </a:r>
          </a:p>
          <a:p>
            <a:pPr>
              <a:buFont typeface="Arial" panose="020B0604020202020204" pitchFamily="34" charset="0"/>
              <a:buNone/>
            </a:pPr>
            <a:r>
              <a:rPr lang="fr-FR" altLang="en-US" sz="2400" kern="1200" dirty="0">
                <a:latin typeface="+mn-lt"/>
                <a:ea typeface="+mn-ea"/>
                <a:cs typeface="Arial" panose="020B0604020202020204" pitchFamily="34" charset="0"/>
              </a:rPr>
              <a:t>           while(j&gt;0 &amp;&amp; x&lt;a[j-1])</a:t>
            </a:r>
          </a:p>
          <a:p>
            <a:pPr>
              <a:buFont typeface="Arial" panose="020B0604020202020204" pitchFamily="34" charset="0"/>
              <a:buNone/>
            </a:pPr>
            <a:r>
              <a:rPr lang="fr-FR" altLang="en-US" sz="2400" kern="1200" dirty="0">
                <a:latin typeface="+mn-lt"/>
                <a:ea typeface="+mn-ea"/>
                <a:cs typeface="Arial" panose="020B0604020202020204" pitchFamily="34" charset="0"/>
              </a:rPr>
              <a:t>	        { a[j]=a[j-1];  j--;</a:t>
            </a:r>
          </a:p>
          <a:p>
            <a:pPr>
              <a:buFont typeface="Arial" panose="020B0604020202020204" pitchFamily="34" charset="0"/>
              <a:buNone/>
            </a:pPr>
            <a:r>
              <a:rPr lang="fr-FR" altLang="en-US" sz="2400" kern="1200" dirty="0">
                <a:latin typeface="+mn-lt"/>
                <a:ea typeface="+mn-ea"/>
                <a:cs typeface="Arial" panose="020B0604020202020204" pitchFamily="34" charset="0"/>
              </a:rPr>
              <a:t>	        };</a:t>
            </a:r>
          </a:p>
          <a:p>
            <a:pPr>
              <a:buFont typeface="Arial" panose="020B0604020202020204" pitchFamily="34" charset="0"/>
              <a:buNone/>
            </a:pPr>
            <a:r>
              <a:rPr lang="fr-FR" altLang="en-US" sz="2400" kern="1200" dirty="0">
                <a:latin typeface="+mn-lt"/>
                <a:ea typeface="+mn-ea"/>
                <a:cs typeface="Arial" panose="020B0604020202020204" pitchFamily="34" charset="0"/>
              </a:rPr>
              <a:t>           a[j]=x;</a:t>
            </a:r>
          </a:p>
          <a:p>
            <a:pPr>
              <a:buFont typeface="Arial" panose="020B0604020202020204" pitchFamily="34" charset="0"/>
              <a:buNone/>
            </a:pPr>
            <a:r>
              <a:rPr lang="fr-FR" altLang="en-US" sz="2400" kern="1200" dirty="0">
                <a:latin typeface="+mn-lt"/>
                <a:ea typeface="+mn-ea"/>
                <a:cs typeface="Arial" panose="020B0604020202020204" pitchFamily="34" charset="0"/>
              </a:rPr>
              <a:t>         }</a:t>
            </a:r>
          </a:p>
          <a:p>
            <a:pPr>
              <a:buFont typeface="Arial" panose="020B0604020202020204" pitchFamily="34" charset="0"/>
              <a:buNone/>
            </a:pPr>
            <a:r>
              <a:rPr lang="fr-FR" altLang="en-US" sz="2400" kern="1200" dirty="0">
                <a:latin typeface="+mn-lt"/>
                <a:ea typeface="+mn-ea"/>
                <a:cs typeface="Arial" panose="020B0604020202020204" pitchFamily="34" charset="0"/>
              </a:rPr>
              <a:t>       }</a:t>
            </a:r>
          </a:p>
          <a:p>
            <a:pPr>
              <a:buFont typeface="Arial" panose="020B0604020202020204" pitchFamily="34" charset="0"/>
              <a:buNone/>
            </a:pPr>
            <a:r>
              <a:rPr lang="fr-FR" altLang="en-US" sz="2400" kern="1200" dirty="0">
                <a:latin typeface="+mn-lt"/>
                <a:ea typeface="+mn-ea"/>
                <a:cs typeface="Arial" panose="020B0604020202020204" pitchFamily="34" charset="0"/>
              </a:rPr>
              <a:t>   }</a:t>
            </a:r>
            <a:endParaRPr lang="fr-FR" altLang="en-US" sz="2400" kern="1200" dirty="0">
              <a:latin typeface="+mn-lt"/>
              <a:ea typeface="Arial" panose="020B0604020202020204" pitchFamily="34" charset="0"/>
              <a:cs typeface="+mn-cs"/>
            </a:endParaRPr>
          </a:p>
        </p:txBody>
      </p:sp>
      <p:sp>
        <p:nvSpPr>
          <p:cNvPr id="13317" name="Rectangle 3"/>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Insertion sort code</a:t>
            </a:r>
            <a:endParaRPr lang="en-US" altLang="en-US" sz="4000" b="1" kern="1200" dirty="0">
              <a:solidFill>
                <a:srgbClr val="CC3300"/>
              </a:solidFill>
              <a:latin typeface="+mj-lt"/>
              <a:ea typeface="Arial" panose="020B0604020202020204" pitchFamily="34" charset="0"/>
              <a:cs typeface="+mj-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17"/>
            <a:ext cx="8229600" cy="1143000"/>
          </a:xfrm>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a:xfrm>
            <a:off x="457200" y="1066800"/>
            <a:ext cx="6273800" cy="4526280"/>
          </a:xfrm>
        </p:spPr>
        <p:txBody>
          <a:bodyPr/>
          <a:lstStyle/>
          <a:p>
            <a:pPr marL="0" algn="l">
              <a:buNone/>
            </a:pPr>
            <a:r>
              <a:rPr lang="en-US" altLang="en-US" sz="1800"/>
              <a:t>The following is the main part of </a:t>
            </a:r>
            <a:r>
              <a:rPr lang="en-US" altLang="en-US" sz="1800">
                <a:highlight>
                  <a:srgbClr val="FFFF00"/>
                </a:highlight>
              </a:rPr>
              <a:t>insertion</a:t>
            </a:r>
            <a:r>
              <a:rPr lang="en-US" altLang="en-US" sz="1800"/>
              <a:t> sort pseudocode:</a:t>
            </a:r>
          </a:p>
          <a:p>
            <a:pPr marL="457200" lvl="1" algn="l">
              <a:buNone/>
            </a:pPr>
            <a:r>
              <a:rPr lang="en-US" altLang="en-US" sz="1800"/>
              <a:t>for i := 1 to n-1</a:t>
            </a:r>
          </a:p>
          <a:p>
            <a:pPr marL="914400" lvl="2" algn="l">
              <a:buNone/>
            </a:pPr>
            <a:r>
              <a:rPr lang="en-US" altLang="en-US" sz="1800"/>
              <a:t>insert a[i] into sorted sublist {a[0], ... ,a[i-1]}</a:t>
            </a:r>
          </a:p>
          <a:p>
            <a:pPr marL="914400" lvl="2" algn="l">
              <a:buNone/>
            </a:pPr>
            <a:r>
              <a:rPr lang="en-US" altLang="en-US" sz="1800"/>
              <a:t>so that the sortedness is still kept.</a:t>
            </a:r>
          </a:p>
          <a:p>
            <a:pPr marL="457200" lvl="1" algn="l">
              <a:buNone/>
            </a:pPr>
            <a:r>
              <a:rPr lang="en-US" altLang="en-US" sz="1800"/>
              <a:t>end for</a:t>
            </a:r>
          </a:p>
          <a:p>
            <a:pPr marL="0" algn="l">
              <a:buNone/>
            </a:pPr>
            <a:r>
              <a:rPr lang="en-US" altLang="en-US" sz="1800"/>
              <a:t>Select the most correct solution:</a:t>
            </a:r>
          </a:p>
          <a:p>
            <a:pPr marL="0" algn="l">
              <a:buNone/>
            </a:pPr>
            <a:r>
              <a:rPr lang="en-US" altLang="en-US" sz="1800"/>
              <a:t>Consider the list of ten integers below:</a:t>
            </a:r>
          </a:p>
          <a:p>
            <a:pPr marL="0" algn="l">
              <a:buNone/>
            </a:pPr>
            <a:r>
              <a:rPr lang="en-US" altLang="en-US" sz="1800"/>
              <a:t>16, 5, 3, 11, 10, 8, 12, 4, 8, 6</a:t>
            </a:r>
          </a:p>
          <a:p>
            <a:pPr marL="0" algn="l">
              <a:buNone/>
            </a:pPr>
            <a:r>
              <a:rPr lang="en-US" altLang="en-US" sz="1800"/>
              <a:t>What is the list after the FIRST TWO steps of insertion sort? (sorting from smallest to largest).</a:t>
            </a:r>
          </a:p>
        </p:txBody>
      </p:sp>
      <p:pic>
        <p:nvPicPr>
          <p:cNvPr id="5" name="Picture 4"/>
          <p:cNvPicPr>
            <a:picLocks noChangeAspect="1"/>
          </p:cNvPicPr>
          <p:nvPr/>
        </p:nvPicPr>
        <p:blipFill>
          <a:blip r:embed="rId3"/>
          <a:stretch>
            <a:fillRect/>
          </a:stretch>
        </p:blipFill>
        <p:spPr>
          <a:xfrm>
            <a:off x="5029200" y="4343400"/>
            <a:ext cx="3325495" cy="194818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sp>
        <p:nvSpPr>
          <p:cNvPr id="3" name="Content Placeholder 2"/>
          <p:cNvSpPr>
            <a:spLocks noGrp="1"/>
          </p:cNvSpPr>
          <p:nvPr>
            <p:ph idx="1"/>
          </p:nvPr>
        </p:nvSpPr>
        <p:spPr/>
        <p:txBody>
          <a:bodyPr/>
          <a:lstStyle/>
          <a:p>
            <a:pPr marL="0" indent="0">
              <a:buNone/>
            </a:pPr>
            <a:r>
              <a:rPr lang="en-US" altLang="en-US" sz="2400"/>
              <a:t>The complexity of </a:t>
            </a:r>
            <a:r>
              <a:rPr lang="en-US" altLang="en-US" sz="2400">
                <a:highlight>
                  <a:srgbClr val="FFFF00"/>
                </a:highlight>
              </a:rPr>
              <a:t>heap sort</a:t>
            </a:r>
            <a:r>
              <a:rPr lang="en-US" altLang="en-US" sz="2400"/>
              <a:t> is</a:t>
            </a:r>
          </a:p>
          <a:p>
            <a:pPr marL="0" indent="0">
              <a:buNone/>
            </a:pPr>
            <a:endParaRPr lang="en-US" altLang="en-US" sz="2400"/>
          </a:p>
          <a:p>
            <a:pPr marL="0" indent="0">
              <a:buNone/>
            </a:pPr>
            <a:r>
              <a:rPr lang="en-US" altLang="en-US" sz="2400"/>
              <a:t>A. O(nlog n)</a:t>
            </a:r>
          </a:p>
          <a:p>
            <a:pPr marL="0" indent="0">
              <a:buNone/>
            </a:pPr>
            <a:endParaRPr lang="en-US" altLang="en-US" sz="2400"/>
          </a:p>
          <a:p>
            <a:pPr marL="0" indent="0">
              <a:buNone/>
            </a:pPr>
            <a:r>
              <a:rPr lang="en-US" altLang="en-US" sz="2400"/>
              <a:t>B. O(log n)</a:t>
            </a:r>
          </a:p>
          <a:p>
            <a:pPr marL="0" indent="0">
              <a:buNone/>
            </a:pPr>
            <a:endParaRPr lang="en-US" altLang="en-US" sz="2400"/>
          </a:p>
          <a:p>
            <a:pPr marL="0" indent="0">
              <a:buNone/>
            </a:pPr>
            <a:r>
              <a:rPr lang="en-US" altLang="en-US" sz="2400"/>
              <a:t>C. O(n)</a:t>
            </a:r>
          </a:p>
          <a:p>
            <a:pPr marL="0" indent="0">
              <a:buNone/>
            </a:pPr>
            <a:endParaRPr lang="en-US" altLang="en-US" sz="2400"/>
          </a:p>
          <a:p>
            <a:pPr marL="0" indent="0">
              <a:buNone/>
            </a:pPr>
            <a:r>
              <a:rPr lang="en-US" altLang="en-US" sz="2400"/>
              <a:t>D. O(n^2)</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60FB685-E234-98FE-27C6-508D76C8D268}"/>
                  </a:ext>
                </a:extLst>
              </p14:cNvPr>
              <p14:cNvContentPartPr/>
              <p14:nvPr/>
            </p14:nvContentPartPr>
            <p14:xfrm>
              <a:off x="356515" y="2444257"/>
              <a:ext cx="575640" cy="650160"/>
            </p14:xfrm>
          </p:contentPart>
        </mc:Choice>
        <mc:Fallback>
          <p:pic>
            <p:nvPicPr>
              <p:cNvPr id="4" name="Ink 3">
                <a:extLst>
                  <a:ext uri="{FF2B5EF4-FFF2-40B4-BE49-F238E27FC236}">
                    <a16:creationId xmlns:a16="http://schemas.microsoft.com/office/drawing/2014/main" id="{660FB685-E234-98FE-27C6-508D76C8D268}"/>
                  </a:ext>
                </a:extLst>
              </p:cNvPr>
              <p:cNvPicPr/>
              <p:nvPr/>
            </p:nvPicPr>
            <p:blipFill>
              <a:blip r:embed="rId4"/>
              <a:stretch>
                <a:fillRect/>
              </a:stretch>
            </p:blipFill>
            <p:spPr>
              <a:xfrm>
                <a:off x="350395" y="2438137"/>
                <a:ext cx="587880" cy="662400"/>
              </a:xfrm>
              <a:prstGeom prst="rect">
                <a:avLst/>
              </a:prstGeom>
            </p:spPr>
          </p:pic>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pic>
        <p:nvPicPr>
          <p:cNvPr id="5" name="Content Placeholder 4"/>
          <p:cNvPicPr>
            <a:picLocks noGrp="1" noChangeAspect="1"/>
          </p:cNvPicPr>
          <p:nvPr>
            <p:ph idx="1"/>
          </p:nvPr>
        </p:nvPicPr>
        <p:blipFill>
          <a:blip r:embed="rId3"/>
          <a:stretch>
            <a:fillRect/>
          </a:stretch>
        </p:blipFill>
        <p:spPr>
          <a:xfrm>
            <a:off x="603728" y="1524001"/>
            <a:ext cx="8439307" cy="1447800"/>
          </a:xfrm>
          <a:prstGeom prst="rect">
            <a:avLst/>
          </a:prstGeom>
        </p:spPr>
      </p:pic>
      <p:sp>
        <p:nvSpPr>
          <p:cNvPr id="6" name="Text Box 5"/>
          <p:cNvSpPr txBox="1"/>
          <p:nvPr/>
        </p:nvSpPr>
        <p:spPr>
          <a:xfrm>
            <a:off x="2057400" y="3276600"/>
            <a:ext cx="3048000" cy="1630045"/>
          </a:xfrm>
          <a:prstGeom prst="rect">
            <a:avLst/>
          </a:prstGeom>
          <a:noFill/>
        </p:spPr>
        <p:txBody>
          <a:bodyPr wrap="square" rtlCol="0">
            <a:spAutoFit/>
          </a:bodyPr>
          <a:lstStyle/>
          <a:p>
            <a:pPr marL="457200" indent="-457200">
              <a:buFont typeface="+mj-lt"/>
              <a:buAutoNum type="alphaUcPeriod"/>
            </a:pPr>
            <a:r>
              <a:rPr lang="en-US" sz="2000"/>
              <a:t>2</a:t>
            </a:r>
          </a:p>
          <a:p>
            <a:pPr marL="457200" indent="-457200">
              <a:buFont typeface="+mj-lt"/>
              <a:buAutoNum type="alphaUcPeriod"/>
            </a:pPr>
            <a:r>
              <a:rPr lang="en-US" sz="2000"/>
              <a:t>3</a:t>
            </a:r>
          </a:p>
          <a:p>
            <a:pPr marL="457200" indent="-457200">
              <a:buFont typeface="+mj-lt"/>
              <a:buAutoNum type="alphaUcPeriod"/>
            </a:pPr>
            <a:r>
              <a:rPr lang="en-US" sz="2000"/>
              <a:t>4</a:t>
            </a:r>
          </a:p>
          <a:p>
            <a:pPr marL="457200" indent="-457200">
              <a:buFont typeface="+mj-lt"/>
              <a:buAutoNum type="alphaUcPeriod"/>
            </a:pPr>
            <a:r>
              <a:rPr lang="en-US" sz="2000"/>
              <a:t>5</a:t>
            </a:r>
          </a:p>
          <a:p>
            <a:pPr marL="457200" indent="-457200">
              <a:buFont typeface="+mj-lt"/>
              <a:buAutoNum type="alphaUcPeriod"/>
            </a:pPr>
            <a:r>
              <a:rPr lang="en-US" sz="2000"/>
              <a:t>6</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sym typeface="+mn-ea"/>
              </a:rPr>
              <a:t>Exercise</a:t>
            </a:r>
            <a:endParaRPr lang="en-US"/>
          </a:p>
        </p:txBody>
      </p:sp>
      <p:pic>
        <p:nvPicPr>
          <p:cNvPr id="5" name="Content Placeholder 4"/>
          <p:cNvPicPr>
            <a:picLocks noGrp="1" noChangeAspect="1"/>
          </p:cNvPicPr>
          <p:nvPr>
            <p:ph idx="1"/>
          </p:nvPr>
        </p:nvPicPr>
        <p:blipFill>
          <a:blip r:embed="rId3"/>
          <a:stretch>
            <a:fillRect/>
          </a:stretch>
        </p:blipFill>
        <p:spPr>
          <a:xfrm>
            <a:off x="228600" y="1703705"/>
            <a:ext cx="8752840" cy="1202055"/>
          </a:xfrm>
          <a:prstGeom prst="rect">
            <a:avLst/>
          </a:prstGeom>
        </p:spPr>
      </p:pic>
      <p:sp>
        <p:nvSpPr>
          <p:cNvPr id="6" name="Text Box 5"/>
          <p:cNvSpPr txBox="1"/>
          <p:nvPr/>
        </p:nvSpPr>
        <p:spPr>
          <a:xfrm>
            <a:off x="2667000" y="3276600"/>
            <a:ext cx="3048000" cy="1568450"/>
          </a:xfrm>
          <a:prstGeom prst="rect">
            <a:avLst/>
          </a:prstGeom>
          <a:noFill/>
        </p:spPr>
        <p:txBody>
          <a:bodyPr wrap="square" rtlCol="0">
            <a:spAutoFit/>
          </a:bodyPr>
          <a:lstStyle/>
          <a:p>
            <a:pPr marL="514350" indent="-514350">
              <a:buFont typeface="+mj-lt"/>
              <a:buAutoNum type="alphaUcPeriod"/>
            </a:pPr>
            <a:r>
              <a:rPr lang="en-US" sz="2400"/>
              <a:t>2</a:t>
            </a:r>
          </a:p>
          <a:p>
            <a:pPr marL="514350" indent="-514350">
              <a:buFont typeface="+mj-lt"/>
              <a:buAutoNum type="alphaUcPeriod"/>
            </a:pPr>
            <a:r>
              <a:rPr lang="en-US" sz="2400"/>
              <a:t>3</a:t>
            </a:r>
          </a:p>
          <a:p>
            <a:pPr marL="514350" indent="-514350">
              <a:buFont typeface="+mj-lt"/>
              <a:buAutoNum type="alphaUcPeriod"/>
            </a:pPr>
            <a:r>
              <a:rPr lang="en-US" sz="2400"/>
              <a:t>4</a:t>
            </a:r>
          </a:p>
          <a:p>
            <a:pPr marL="514350" indent="-514350">
              <a:buFont typeface="+mj-lt"/>
              <a:buAutoNum type="alphaUcPeriod"/>
            </a:pPr>
            <a:r>
              <a:rPr lang="en-US" sz="2400"/>
              <a:t>5</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80899"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94</a:t>
            </a:fld>
            <a:r>
              <a:rPr lang="en-US" altLang="en-US" sz="1200" dirty="0">
                <a:solidFill>
                  <a:srgbClr val="898989"/>
                </a:solidFill>
                <a:latin typeface="Arial" panose="020B0604020202020204" pitchFamily="34" charset="0"/>
              </a:rPr>
              <a:t>/43</a:t>
            </a:r>
          </a:p>
        </p:txBody>
      </p:sp>
      <p:sp>
        <p:nvSpPr>
          <p:cNvPr id="80900" name="Rectangle 2"/>
          <p:cNvSpPr>
            <a:spLocks noGrp="1"/>
          </p:cNvSpPr>
          <p:nvPr>
            <p:ph type="title"/>
          </p:nvPr>
        </p:nvSpPr>
        <p:spPr>
          <a:xfrm>
            <a:off x="457200" y="495300"/>
            <a:ext cx="79248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Summary</a:t>
            </a:r>
            <a:endParaRPr lang="en-US" altLang="en-US" sz="4000" b="1" kern="1200" dirty="0">
              <a:solidFill>
                <a:srgbClr val="CC3300"/>
              </a:solidFill>
              <a:latin typeface="+mj-lt"/>
              <a:ea typeface="Arial" panose="020B0604020202020204" pitchFamily="34" charset="0"/>
              <a:cs typeface="+mj-cs"/>
            </a:endParaRPr>
          </a:p>
        </p:txBody>
      </p:sp>
      <p:sp>
        <p:nvSpPr>
          <p:cNvPr id="80901" name="Rectangle 5"/>
          <p:cNvSpPr>
            <a:spLocks noGrp="1"/>
          </p:cNvSpPr>
          <p:nvPr>
            <p:ph idx="1"/>
          </p:nvPr>
        </p:nvSpPr>
        <p:spPr>
          <a:xfrm>
            <a:off x="1905000" y="1524000"/>
            <a:ext cx="5334000" cy="4525963"/>
          </a:xfrm>
        </p:spPr>
        <p:txBody>
          <a:bodyPr vert="horz" wrap="square" lIns="91440" tIns="45720" rIns="91440" bIns="45720" anchor="t" anchorCtr="0"/>
          <a:lstStyle/>
          <a:p>
            <a:pPr>
              <a:buFont typeface="Arial" panose="020B0604020202020204" pitchFamily="34" charset="0"/>
              <a:buChar char="•"/>
            </a:pPr>
            <a:r>
              <a:rPr lang="en-US" altLang="en-US" sz="2400" kern="1200" dirty="0">
                <a:latin typeface="+mn-lt"/>
                <a:ea typeface="+mn-ea"/>
                <a:cs typeface="Arial" panose="020B0604020202020204" pitchFamily="34" charset="0"/>
              </a:rPr>
              <a:t>Elementary Sorting Algorithms</a:t>
            </a:r>
          </a:p>
          <a:p>
            <a:pPr lvl="1"/>
            <a:r>
              <a:rPr lang="en-US" altLang="en-US" sz="2400" kern="1200" dirty="0">
                <a:latin typeface="+mn-lt"/>
                <a:ea typeface="+mn-ea"/>
                <a:cs typeface="+mn-cs"/>
              </a:rPr>
              <a:t>Selection Sort</a:t>
            </a:r>
          </a:p>
          <a:p>
            <a:pPr lvl="1"/>
            <a:r>
              <a:rPr lang="en-US" altLang="en-US" sz="2400" kern="1200" dirty="0">
                <a:latin typeface="+mn-lt"/>
                <a:ea typeface="+mn-ea"/>
                <a:cs typeface="+mn-cs"/>
              </a:rPr>
              <a:t>Insertion Sort</a:t>
            </a:r>
          </a:p>
          <a:p>
            <a:pPr lvl="1"/>
            <a:r>
              <a:rPr lang="en-US" altLang="en-US" sz="2400" kern="1200" dirty="0">
                <a:latin typeface="+mn-lt"/>
                <a:ea typeface="+mn-ea"/>
                <a:cs typeface="+mn-cs"/>
              </a:rPr>
              <a:t>Bubble Sort</a:t>
            </a:r>
          </a:p>
          <a:p>
            <a:pPr>
              <a:buFont typeface="Arial" panose="020B0604020202020204" pitchFamily="34" charset="0"/>
              <a:buChar char="•"/>
            </a:pPr>
            <a:r>
              <a:rPr lang="en-US" altLang="en-US" sz="2400" kern="1200" dirty="0">
                <a:latin typeface="+mn-lt"/>
                <a:ea typeface="+mn-ea"/>
                <a:cs typeface="Arial" panose="020B0604020202020204" pitchFamily="34" charset="0"/>
              </a:rPr>
              <a:t>Efficient Sorting Algorithms</a:t>
            </a:r>
          </a:p>
          <a:p>
            <a:pPr lvl="1"/>
            <a:r>
              <a:rPr lang="en-US" altLang="en-US" sz="2400" kern="1200" dirty="0">
                <a:latin typeface="+mn-lt"/>
                <a:ea typeface="+mn-ea"/>
                <a:cs typeface="+mn-cs"/>
              </a:rPr>
              <a:t>Quick Sort</a:t>
            </a:r>
          </a:p>
          <a:p>
            <a:pPr lvl="1"/>
            <a:r>
              <a:rPr lang="en-US" altLang="en-US" sz="2400" kern="1200" dirty="0">
                <a:latin typeface="+mn-lt"/>
                <a:ea typeface="+mn-ea"/>
                <a:cs typeface="+mn-cs"/>
              </a:rPr>
              <a:t>Merge Sort</a:t>
            </a:r>
          </a:p>
          <a:p>
            <a:pPr lvl="1"/>
            <a:r>
              <a:rPr lang="en-US" altLang="en-US" sz="2400" kern="1200" dirty="0">
                <a:latin typeface="+mn-lt"/>
                <a:ea typeface="+mn-ea"/>
                <a:cs typeface="+mn-cs"/>
              </a:rPr>
              <a:t>Heap sort</a:t>
            </a:r>
          </a:p>
          <a:p>
            <a:pPr lvl="1"/>
            <a:r>
              <a:rPr lang="en-US" altLang="en-US" sz="2400" kern="1200" dirty="0">
                <a:latin typeface="+mn-lt"/>
                <a:ea typeface="+mn-ea"/>
                <a:cs typeface="+mn-cs"/>
              </a:rPr>
              <a:t>Radix Sort</a:t>
            </a:r>
          </a:p>
          <a:p>
            <a:pPr>
              <a:buFont typeface="Arial" panose="020B0604020202020204" pitchFamily="34" charset="0"/>
              <a:buChar char="•"/>
            </a:pPr>
            <a:r>
              <a:rPr lang="en-US" altLang="en-US" sz="2400" kern="1200" dirty="0">
                <a:latin typeface="+mn-lt"/>
                <a:ea typeface="+mn-ea"/>
                <a:cs typeface="Arial" panose="020B0604020202020204" pitchFamily="34" charset="0"/>
              </a:rPr>
              <a:t>Sorting in java.util</a:t>
            </a:r>
            <a:endParaRPr lang="en-US" altLang="en-US" sz="2400" kern="1200" dirty="0">
              <a:latin typeface="+mn-lt"/>
              <a:ea typeface="Arial" panose="020B0604020202020204" pitchFamily="34" charset="0"/>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p>
        </p:txBody>
      </p:sp>
      <p:sp>
        <p:nvSpPr>
          <p:cNvPr id="81923"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t>95</a:t>
            </a:fld>
            <a:r>
              <a:rPr lang="en-US" altLang="en-US" sz="1200" dirty="0">
                <a:solidFill>
                  <a:srgbClr val="898989"/>
                </a:solidFill>
                <a:latin typeface="Arial" panose="020B0604020202020204" pitchFamily="34" charset="0"/>
              </a:rPr>
              <a:t>/43</a:t>
            </a:r>
          </a:p>
        </p:txBody>
      </p:sp>
      <p:sp>
        <p:nvSpPr>
          <p:cNvPr id="81924" name="Rectangle 2"/>
          <p:cNvSpPr>
            <a:spLocks noGrp="1"/>
          </p:cNvSpPr>
          <p:nvPr>
            <p:ph type="title"/>
          </p:nvPr>
        </p:nvSpPr>
        <p:spPr>
          <a:xfrm>
            <a:off x="457200" y="495300"/>
            <a:ext cx="8229600" cy="701675"/>
          </a:xfrm>
        </p:spPr>
        <p:txBody>
          <a:bodyPr vert="horz" wrap="square" lIns="91440" tIns="45720" rIns="91440" bIns="45720" anchor="ctr" anchorCtr="0">
            <a:spAutoFit/>
          </a:bodyPr>
          <a:lstStyle/>
          <a:p>
            <a:r>
              <a:rPr lang="en-US" altLang="en-US" sz="4000" b="1" kern="1200" dirty="0">
                <a:solidFill>
                  <a:srgbClr val="CC3300"/>
                </a:solidFill>
                <a:latin typeface="+mj-lt"/>
                <a:ea typeface="+mj-ea"/>
                <a:cs typeface="Arial" panose="020B0604020202020204" pitchFamily="34" charset="0"/>
              </a:rPr>
              <a:t>Reading at home</a:t>
            </a:r>
            <a:endParaRPr lang="en-US" altLang="en-US" sz="4000" b="1" kern="1200" dirty="0">
              <a:solidFill>
                <a:srgbClr val="CC3300"/>
              </a:solidFill>
              <a:latin typeface="+mj-lt"/>
              <a:ea typeface="Arial" panose="020B0604020202020204" pitchFamily="34" charset="0"/>
              <a:cs typeface="+mj-cs"/>
            </a:endParaRPr>
          </a:p>
        </p:txBody>
      </p:sp>
      <p:sp>
        <p:nvSpPr>
          <p:cNvPr id="81925" name="Text Box 3"/>
          <p:cNvSpPr txBox="1"/>
          <p:nvPr/>
        </p:nvSpPr>
        <p:spPr>
          <a:xfrm>
            <a:off x="1524000" y="1219200"/>
            <a:ext cx="5791200" cy="376238"/>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1800" b="1" dirty="0">
                <a:latin typeface="Arial" panose="020B0604020202020204" pitchFamily="34" charset="0"/>
              </a:rPr>
              <a:t>Text book: Data Structures and Algorithms in Java</a:t>
            </a:r>
          </a:p>
        </p:txBody>
      </p:sp>
      <p:sp>
        <p:nvSpPr>
          <p:cNvPr id="81926" name="Rectangle 6"/>
          <p:cNvSpPr>
            <a:spLocks noGrp="1"/>
          </p:cNvSpPr>
          <p:nvPr>
            <p:ph idx="1"/>
          </p:nvPr>
        </p:nvSpPr>
        <p:spPr>
          <a:xfrm>
            <a:off x="1219200" y="1981200"/>
            <a:ext cx="6705600" cy="3889375"/>
          </a:xfrm>
        </p:spPr>
        <p:txBody>
          <a:bodyPr vert="horz" wrap="square" lIns="91440" tIns="45720" rIns="91440" bIns="45720" anchor="t" anchorCtr="0">
            <a:spAutoFit/>
          </a:bodyPr>
          <a:lstStyle/>
          <a:p>
            <a:pPr>
              <a:buFont typeface="Arial" panose="020B0604020202020204" pitchFamily="34" charset="0"/>
              <a:buChar char="•"/>
            </a:pPr>
            <a:r>
              <a:rPr lang="en-US" altLang="en-US" sz="2400" kern="1200" dirty="0">
                <a:latin typeface="+mn-lt"/>
                <a:ea typeface="+mn-ea"/>
                <a:cs typeface="Arial" panose="020B0604020202020204" pitchFamily="34" charset="0"/>
              </a:rPr>
              <a:t>12 Sorting and Selection 531</a:t>
            </a:r>
          </a:p>
          <a:p>
            <a:pPr>
              <a:buFont typeface="Arial" panose="020B0604020202020204" pitchFamily="34" charset="0"/>
              <a:buChar char="•"/>
            </a:pPr>
            <a:r>
              <a:rPr lang="en-US" altLang="en-US" sz="2400" kern="1200" dirty="0">
                <a:latin typeface="+mn-lt"/>
                <a:ea typeface="+mn-ea"/>
                <a:cs typeface="Arial" panose="020B0604020202020204" pitchFamily="34" charset="0"/>
              </a:rPr>
              <a:t>9.4.1 Selection-Sort and Insertion-Sort  -  386</a:t>
            </a:r>
          </a:p>
          <a:p>
            <a:pPr>
              <a:buFont typeface="Arial" panose="020B0604020202020204" pitchFamily="34" charset="0"/>
              <a:buChar char="•"/>
            </a:pPr>
            <a:r>
              <a:rPr lang="en-US" altLang="en-US" sz="2400" kern="1200" dirty="0">
                <a:latin typeface="+mn-lt"/>
                <a:ea typeface="+mn-ea"/>
                <a:cs typeface="Arial" panose="020B0604020202020204" pitchFamily="34" charset="0"/>
              </a:rPr>
              <a:t>bubble-sort (see Exercise C-7.51)</a:t>
            </a:r>
          </a:p>
          <a:p>
            <a:pPr>
              <a:buFont typeface="Arial" panose="020B0604020202020204" pitchFamily="34" charset="0"/>
              <a:buChar char="•"/>
            </a:pPr>
            <a:r>
              <a:rPr lang="en-US" altLang="en-US" sz="2400" kern="1200" dirty="0">
                <a:latin typeface="+mn-lt"/>
                <a:ea typeface="+mn-ea"/>
                <a:cs typeface="Arial" panose="020B0604020202020204" pitchFamily="34" charset="0"/>
              </a:rPr>
              <a:t>12.2 Quick-Sort   -   544</a:t>
            </a:r>
          </a:p>
          <a:p>
            <a:pPr>
              <a:buFont typeface="Arial" panose="020B0604020202020204" pitchFamily="34" charset="0"/>
              <a:buChar char="•"/>
            </a:pPr>
            <a:r>
              <a:rPr lang="en-US" altLang="en-US" sz="2400" kern="1200" dirty="0">
                <a:latin typeface="+mn-lt"/>
                <a:ea typeface="+mn-ea"/>
                <a:cs typeface="Arial" panose="020B0604020202020204" pitchFamily="34" charset="0"/>
              </a:rPr>
              <a:t>12.1 Merge-Sort   -   532</a:t>
            </a:r>
          </a:p>
          <a:p>
            <a:pPr>
              <a:buFont typeface="Arial" panose="020B0604020202020204" pitchFamily="34" charset="0"/>
              <a:buChar char="•"/>
            </a:pPr>
            <a:r>
              <a:rPr lang="en-US" altLang="en-US" sz="2400" kern="1200" dirty="0">
                <a:latin typeface="+mn-lt"/>
                <a:ea typeface="+mn-ea"/>
                <a:cs typeface="Arial" panose="020B0604020202020204" pitchFamily="34" charset="0"/>
              </a:rPr>
              <a:t>9.4.2 Heap-Sort   -   388</a:t>
            </a:r>
          </a:p>
          <a:p>
            <a:pPr>
              <a:buFont typeface="Arial" panose="020B0604020202020204" pitchFamily="34" charset="0"/>
              <a:buChar char="•"/>
            </a:pPr>
            <a:r>
              <a:rPr lang="en-US" altLang="en-US" sz="2400" kern="1200" dirty="0">
                <a:latin typeface="+mn-lt"/>
                <a:ea typeface="+mn-ea"/>
                <a:cs typeface="Arial" panose="020B0604020202020204" pitchFamily="34" charset="0"/>
              </a:rPr>
              <a:t>12.3.2 Linear-Time Sorting: Bucket-Sort and Radix-Sort  - 558</a:t>
            </a:r>
          </a:p>
          <a:p>
            <a:pPr>
              <a:buFont typeface="Arial" panose="020B0604020202020204" pitchFamily="34" charset="0"/>
              <a:buChar char="•"/>
            </a:pPr>
            <a:r>
              <a:rPr lang="en-US" altLang="en-US" sz="2400" kern="1200" dirty="0">
                <a:latin typeface="+mn-lt"/>
                <a:ea typeface="+mn-ea"/>
                <a:cs typeface="Arial" panose="020B0604020202020204" pitchFamily="34" charset="0"/>
              </a:rPr>
              <a:t>12.4 Comparing Sorting Algorithms  -  561</a:t>
            </a:r>
            <a:endParaRPr lang="en-US" altLang="en-US" sz="2400" kern="1200" dirty="0">
              <a:latin typeface="+mn-lt"/>
              <a:ea typeface="Arial" panose="020B0604020202020204" pitchFamily="34" charset="0"/>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6065</Words>
  <Application>Microsoft Office PowerPoint</Application>
  <PresentationFormat>On-screen Show (4:3)</PresentationFormat>
  <Paragraphs>717</Paragraphs>
  <Slides>95</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95</vt:i4>
      </vt:variant>
    </vt:vector>
  </HeadingPairs>
  <TitlesOfParts>
    <vt:vector size="104" baseType="lpstr">
      <vt:lpstr>Abadi</vt:lpstr>
      <vt:lpstr>Arial</vt:lpstr>
      <vt:lpstr>Calibri</vt:lpstr>
      <vt:lpstr>Courier New</vt:lpstr>
      <vt:lpstr>Nunito</vt:lpstr>
      <vt:lpstr>Times New Roman</vt:lpstr>
      <vt:lpstr>Wingdings</vt:lpstr>
      <vt:lpstr>Office Theme</vt:lpstr>
      <vt:lpstr>1_Office Theme</vt:lpstr>
      <vt:lpstr> 6. Sorting</vt:lpstr>
      <vt:lpstr>PowerPoint Presentation</vt:lpstr>
      <vt:lpstr>Elementary Sorting Algorithms</vt:lpstr>
      <vt:lpstr>Selection Sort</vt:lpstr>
      <vt:lpstr>Selection Sort example</vt:lpstr>
      <vt:lpstr>Selection sort code</vt:lpstr>
      <vt:lpstr>Insertion sort algorithm</vt:lpstr>
      <vt:lpstr>Insertion sort example</vt:lpstr>
      <vt:lpstr>Insertion sort code</vt:lpstr>
      <vt:lpstr>Bubble sort</vt:lpstr>
      <vt:lpstr>Efficient Sorting Algorithms</vt:lpstr>
      <vt:lpstr>Quicksort - 1</vt:lpstr>
      <vt:lpstr>Quicksort - 2</vt:lpstr>
      <vt:lpstr>Quicksort - 3</vt:lpstr>
      <vt:lpstr>Quicksort code</vt:lpstr>
      <vt:lpstr>Quicksort complexity</vt:lpstr>
      <vt:lpstr>Quicksort example - 1</vt:lpstr>
      <vt:lpstr>Quicksort example - 2</vt:lpstr>
      <vt:lpstr>Quicksort example - 3</vt:lpstr>
      <vt:lpstr>Quicksort example - 4</vt:lpstr>
      <vt:lpstr>Quicksort example - 5</vt:lpstr>
      <vt:lpstr>Quicksort example - 6</vt:lpstr>
      <vt:lpstr>Quicksort example - 7</vt:lpstr>
      <vt:lpstr>Quicksort example - 8</vt:lpstr>
      <vt:lpstr>Quicksort example - 9</vt:lpstr>
      <vt:lpstr>Quicksort example - 10</vt:lpstr>
      <vt:lpstr>Quicksort example - 11</vt:lpstr>
      <vt:lpstr>Quicksort example - 12</vt:lpstr>
      <vt:lpstr>Quicksort example - 13</vt:lpstr>
      <vt:lpstr>Quicksort example - 14</vt:lpstr>
      <vt:lpstr>Mergesort</vt:lpstr>
      <vt:lpstr>Mergesort example</vt:lpstr>
      <vt:lpstr>Merge sort code</vt:lpstr>
      <vt:lpstr>Merge sort code</vt:lpstr>
      <vt:lpstr>PowerPoint Presentation</vt:lpstr>
      <vt:lpstr>Heap data structure - 2</vt:lpstr>
      <vt:lpstr>Heap Sort - 1</vt:lpstr>
      <vt:lpstr>Heap sort code</vt:lpstr>
      <vt:lpstr>Bucket Sort</vt:lpstr>
      <vt:lpstr>Bucket Sort Algorithm</vt:lpstr>
      <vt:lpstr>Bucket Sort Algorithm</vt:lpstr>
      <vt:lpstr>Bucket Sort Algorithm</vt:lpstr>
      <vt:lpstr>Bucket Sort Algorithm</vt:lpstr>
      <vt:lpstr>Bucket Sort Algorithm</vt:lpstr>
      <vt:lpstr>Bucket Sort Algorithm</vt:lpstr>
      <vt:lpstr>Bucket Sort Algorithm</vt:lpstr>
      <vt:lpstr>Complexity Analysis Bucket Sort Algorithm</vt:lpstr>
      <vt:lpstr>Radix sort - 1</vt:lpstr>
      <vt:lpstr>Radix sort - 2</vt:lpstr>
      <vt:lpstr>Radix sort - 2</vt:lpstr>
      <vt:lpstr>Shell Sort</vt:lpstr>
      <vt:lpstr>Shell Sort Algorithm</vt:lpstr>
      <vt:lpstr>Shell Sort Algorithm</vt:lpstr>
      <vt:lpstr>Shell Sort Algorithm</vt:lpstr>
      <vt:lpstr>Shell Sort Algorithm</vt:lpstr>
      <vt:lpstr>Shell Sort Algorithm</vt:lpstr>
      <vt:lpstr>Shell Sort Algorithm</vt:lpstr>
      <vt:lpstr>Shell Sort Algorithm</vt:lpstr>
      <vt:lpstr>Shell Sort Algorithm</vt:lpstr>
      <vt:lpstr>Shell Sort Algorithm</vt:lpstr>
      <vt:lpstr>Shell Sort Algorithm</vt:lpstr>
      <vt:lpstr>Counting Sort Algorithm</vt:lpstr>
      <vt:lpstr>Counting Sort Algorithm</vt:lpstr>
      <vt:lpstr>Counting Sort Algorithm</vt:lpstr>
      <vt:lpstr>Counting Sort Algorithm</vt:lpstr>
      <vt:lpstr>Counting Sort Algorithm</vt:lpstr>
      <vt:lpstr>Counting Sort Algorithm</vt:lpstr>
      <vt:lpstr>Counting Sort Algorithm</vt:lpstr>
      <vt:lpstr>Counting Sort Algorithm</vt:lpstr>
      <vt:lpstr>Counting Sort Algorithm</vt:lpstr>
      <vt:lpstr>Counting Sort Algorithm</vt:lpstr>
      <vt:lpstr>Counting Sort Algorithm</vt:lpstr>
      <vt:lpstr>Sorting in java.util - 1</vt:lpstr>
      <vt:lpstr>Sorting in java.util - 2</vt:lpstr>
      <vt:lpstr>Complexity</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Summary</vt:lpstr>
      <vt:lpstr>Reading at home</vt:lpstr>
    </vt:vector>
  </TitlesOfParts>
  <Company>FPT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OOP-Session2-Data Structures</dc:title>
  <dc:creator>Phan Truong Lam</dc:creator>
  <cp:lastModifiedBy>Shiroi Neko</cp:lastModifiedBy>
  <cp:revision>413</cp:revision>
  <dcterms:created xsi:type="dcterms:W3CDTF">2007-08-21T04:43:00Z</dcterms:created>
  <dcterms:modified xsi:type="dcterms:W3CDTF">2025-11-13T03:41:53Z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AAC243CB802C45A3843F5902F394D8D9_12</vt:lpwstr>
  </property>
  <property fmtid="{D5CDD505-2E9C-101B-9397-08002B2CF9AE}" pid="3" name="KSOProductBuildVer">
    <vt:lpwstr>1033-12.2.0.19805</vt:lpwstr>
  </property>
</Properties>
</file>